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exend Light"/>
      <p:regular r:id="rId27"/>
      <p:bold r:id="rId28"/>
    </p:embeddedFont>
    <p:embeddedFont>
      <p:font typeface="Bebas Neue"/>
      <p:regular r:id="rId29"/>
    </p:embeddedFont>
    <p:embeddedFont>
      <p:font typeface="Black Han Sans"/>
      <p:regular r:id="rId30"/>
    </p:embeddedFont>
    <p:embeddedFont>
      <p:font typeface="IBM Plex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exendLight-bold.fntdata"/><Relationship Id="rId27" Type="http://schemas.openxmlformats.org/officeDocument/2006/relationships/font" Target="fonts/Lexen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Mono-regular.fntdata"/><Relationship Id="rId30" Type="http://schemas.openxmlformats.org/officeDocument/2006/relationships/font" Target="fonts/BlackHanSans-regular.fntdata"/><Relationship Id="rId11" Type="http://schemas.openxmlformats.org/officeDocument/2006/relationships/slide" Target="slides/slide7.xml"/><Relationship Id="rId33" Type="http://schemas.openxmlformats.org/officeDocument/2006/relationships/font" Target="fonts/IBMPlexMono-italic.fntdata"/><Relationship Id="rId10" Type="http://schemas.openxmlformats.org/officeDocument/2006/relationships/slide" Target="slides/slide6.xml"/><Relationship Id="rId32" Type="http://schemas.openxmlformats.org/officeDocument/2006/relationships/font" Target="fonts/IBMPlexMon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IBMPlex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5bea9eb5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5bea9eb5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e0c115c1e_0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e0c115c1e_0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ae0c115c1e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ae0c115c1e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166bcca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9166bcca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ae0c115c1e_1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ae0c115c1e_1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65ed8479e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65ed8479e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e0c115c1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ae0c115c1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ae0c115c1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ae0c115c1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e0c115c1e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e0c115c1e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e0c115c1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e0c115c1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e0c115c1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ae0c115c1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ae0c115c1e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ae0c115c1e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ae0c115c1e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ae0c115c1e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ae0c115c1e_0_1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ae0c115c1e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5482926" y="0"/>
            <a:ext cx="2949900" cy="46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0000" y="1655600"/>
            <a:ext cx="3661800" cy="18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400"/>
              <a:buNone/>
              <a:defRPr b="1"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0000" y="3492075"/>
            <a:ext cx="2843100" cy="81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b="1" sz="800"/>
            </a:lvl1pPr>
            <a:lvl2pPr lvl="1" algn="l">
              <a:buNone/>
              <a:defRPr b="1" sz="800"/>
            </a:lvl2pPr>
            <a:lvl3pPr lvl="2" algn="l">
              <a:buNone/>
              <a:defRPr b="1" sz="800"/>
            </a:lvl3pPr>
            <a:lvl4pPr lvl="3" algn="l">
              <a:buNone/>
              <a:defRPr b="1" sz="800"/>
            </a:lvl4pPr>
            <a:lvl5pPr lvl="4" algn="l">
              <a:buNone/>
              <a:defRPr b="1" sz="800"/>
            </a:lvl5pPr>
            <a:lvl6pPr lvl="5" algn="l">
              <a:buNone/>
              <a:defRPr b="1" sz="800"/>
            </a:lvl6pPr>
            <a:lvl7pPr lvl="6" algn="l">
              <a:buNone/>
              <a:defRPr b="1" sz="800"/>
            </a:lvl7pPr>
            <a:lvl8pPr lvl="7" algn="l">
              <a:buNone/>
              <a:defRPr b="1" sz="800"/>
            </a:lvl8pPr>
            <a:lvl9pPr lvl="8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4" name="Google Shape;14;p2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13175" y="0"/>
            <a:ext cx="459527" cy="929100"/>
            <a:chOff x="213175" y="0"/>
            <a:chExt cx="459527" cy="929100"/>
          </a:xfrm>
        </p:grpSpPr>
        <p:sp>
          <p:nvSpPr>
            <p:cNvPr id="16" name="Google Shape;16;p2"/>
            <p:cNvSpPr/>
            <p:nvPr/>
          </p:nvSpPr>
          <p:spPr>
            <a:xfrm>
              <a:off x="586803" y="0"/>
              <a:ext cx="85899" cy="85946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86803" y="168706"/>
              <a:ext cx="85899" cy="85852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6803" y="337365"/>
              <a:ext cx="85899" cy="85852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86803" y="505930"/>
              <a:ext cx="85899" cy="85946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6803" y="674589"/>
              <a:ext cx="85899" cy="85852"/>
            </a:xfrm>
            <a:custGeom>
              <a:rect b="b" l="l" r="r" t="t"/>
              <a:pathLst>
                <a:path extrusionOk="0" h="1832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6803" y="843201"/>
              <a:ext cx="85899" cy="85899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0012" y="0"/>
              <a:ext cx="85852" cy="85946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0012" y="168706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0012" y="337365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0012" y="505930"/>
              <a:ext cx="85852" cy="85946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0012" y="674589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012" y="843201"/>
              <a:ext cx="85852" cy="85899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13175" y="0"/>
              <a:ext cx="85852" cy="85946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3175" y="168706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3175" y="337365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175" y="505930"/>
              <a:ext cx="85852" cy="85946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3175" y="674589"/>
              <a:ext cx="85852" cy="85852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3175" y="843201"/>
              <a:ext cx="85852" cy="85899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4770200" y="4816125"/>
            <a:ext cx="974714" cy="393601"/>
            <a:chOff x="4770200" y="4816125"/>
            <a:chExt cx="974714" cy="393601"/>
          </a:xfrm>
        </p:grpSpPr>
        <p:sp>
          <p:nvSpPr>
            <p:cNvPr id="35" name="Google Shape;35;p2"/>
            <p:cNvSpPr/>
            <p:nvPr/>
          </p:nvSpPr>
          <p:spPr>
            <a:xfrm>
              <a:off x="4770200" y="4816125"/>
              <a:ext cx="974714" cy="107409"/>
            </a:xfrm>
            <a:custGeom>
              <a:rect b="b" l="l" r="r" t="t"/>
              <a:pathLst>
                <a:path extrusionOk="0" h="2656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6"/>
                  </a:lnTo>
                  <a:lnTo>
                    <a:pt x="7952" y="580"/>
                  </a:lnTo>
                  <a:lnTo>
                    <a:pt x="12123" y="2656"/>
                  </a:lnTo>
                  <a:lnTo>
                    <a:pt x="16294" y="580"/>
                  </a:lnTo>
                  <a:lnTo>
                    <a:pt x="20463" y="2656"/>
                  </a:lnTo>
                  <a:lnTo>
                    <a:pt x="24636" y="580"/>
                  </a:lnTo>
                  <a:lnTo>
                    <a:pt x="28758" y="2633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70200" y="4911522"/>
              <a:ext cx="974714" cy="107449"/>
            </a:xfrm>
            <a:custGeom>
              <a:rect b="b" l="l" r="r" t="t"/>
              <a:pathLst>
                <a:path extrusionOk="0" h="2657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7"/>
                  </a:lnTo>
                  <a:lnTo>
                    <a:pt x="7952" y="581"/>
                  </a:lnTo>
                  <a:lnTo>
                    <a:pt x="12123" y="2657"/>
                  </a:lnTo>
                  <a:lnTo>
                    <a:pt x="16294" y="581"/>
                  </a:lnTo>
                  <a:lnTo>
                    <a:pt x="20463" y="2657"/>
                  </a:lnTo>
                  <a:lnTo>
                    <a:pt x="24636" y="581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770200" y="5006960"/>
              <a:ext cx="974714" cy="107409"/>
            </a:xfrm>
            <a:custGeom>
              <a:rect b="b" l="l" r="r" t="t"/>
              <a:pathLst>
                <a:path extrusionOk="0" h="2656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3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80"/>
                  </a:lnTo>
                  <a:lnTo>
                    <a:pt x="12123" y="2655"/>
                  </a:lnTo>
                  <a:lnTo>
                    <a:pt x="16294" y="580"/>
                  </a:lnTo>
                  <a:lnTo>
                    <a:pt x="20463" y="2655"/>
                  </a:lnTo>
                  <a:lnTo>
                    <a:pt x="24636" y="580"/>
                  </a:lnTo>
                  <a:lnTo>
                    <a:pt x="28758" y="2632"/>
                  </a:lnTo>
                  <a:lnTo>
                    <a:pt x="28758" y="2052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0200" y="5102357"/>
              <a:ext cx="974714" cy="107368"/>
            </a:xfrm>
            <a:custGeom>
              <a:rect b="b" l="l" r="r" t="t"/>
              <a:pathLst>
                <a:path extrusionOk="0" h="2655" w="28759">
                  <a:moveTo>
                    <a:pt x="7952" y="0"/>
                  </a:moveTo>
                  <a:lnTo>
                    <a:pt x="3780" y="2076"/>
                  </a:lnTo>
                  <a:lnTo>
                    <a:pt x="0" y="194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79"/>
                  </a:lnTo>
                  <a:lnTo>
                    <a:pt x="12123" y="2655"/>
                  </a:lnTo>
                  <a:lnTo>
                    <a:pt x="16294" y="579"/>
                  </a:lnTo>
                  <a:lnTo>
                    <a:pt x="20463" y="2655"/>
                  </a:lnTo>
                  <a:lnTo>
                    <a:pt x="24636" y="579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0"/>
                  </a:lnTo>
                  <a:lnTo>
                    <a:pt x="20463" y="2076"/>
                  </a:lnTo>
                  <a:lnTo>
                    <a:pt x="16294" y="0"/>
                  </a:lnTo>
                  <a:lnTo>
                    <a:pt x="12123" y="2076"/>
                  </a:lnTo>
                  <a:lnTo>
                    <a:pt x="79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hasCustomPrompt="1" type="title"/>
          </p:nvPr>
        </p:nvSpPr>
        <p:spPr>
          <a:xfrm>
            <a:off x="713232" y="2105250"/>
            <a:ext cx="40194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76" name="Google Shape;276;p11"/>
          <p:cNvSpPr txBox="1"/>
          <p:nvPr>
            <p:ph idx="1" type="subTitle"/>
          </p:nvPr>
        </p:nvSpPr>
        <p:spPr>
          <a:xfrm>
            <a:off x="713232" y="3029850"/>
            <a:ext cx="4038000" cy="73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" name="Google Shape;277;p11"/>
          <p:cNvSpPr txBox="1"/>
          <p:nvPr>
            <p:ph idx="12" type="sldNum"/>
          </p:nvPr>
        </p:nvSpPr>
        <p:spPr>
          <a:xfrm>
            <a:off x="720025" y="4604400"/>
            <a:ext cx="5121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278" name="Google Shape;278;p11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>
            <p:ph idx="2" type="pic"/>
          </p:nvPr>
        </p:nvSpPr>
        <p:spPr>
          <a:xfrm>
            <a:off x="5810525" y="0"/>
            <a:ext cx="2548500" cy="3791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0" name="Google Shape;280;p11"/>
          <p:cNvGrpSpPr/>
          <p:nvPr/>
        </p:nvGrpSpPr>
        <p:grpSpPr>
          <a:xfrm>
            <a:off x="-1525939" y="410087"/>
            <a:ext cx="2149593" cy="2149593"/>
            <a:chOff x="459250" y="486800"/>
            <a:chExt cx="1822925" cy="1822925"/>
          </a:xfrm>
        </p:grpSpPr>
        <p:sp>
          <p:nvSpPr>
            <p:cNvPr id="281" name="Google Shape;281;p11"/>
            <p:cNvSpPr/>
            <p:nvPr/>
          </p:nvSpPr>
          <p:spPr>
            <a:xfrm>
              <a:off x="459250" y="486800"/>
              <a:ext cx="1822925" cy="1822925"/>
            </a:xfrm>
            <a:custGeom>
              <a:rect b="b" l="l" r="r" t="t"/>
              <a:pathLst>
                <a:path extrusionOk="0" h="72917" w="72917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9100" y="596625"/>
              <a:ext cx="1603225" cy="1603250"/>
            </a:xfrm>
            <a:custGeom>
              <a:rect b="b" l="l" r="r" t="t"/>
              <a:pathLst>
                <a:path extrusionOk="0" h="64130" w="64129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78975" y="706525"/>
              <a:ext cx="1383500" cy="1383500"/>
            </a:xfrm>
            <a:custGeom>
              <a:rect b="b" l="l" r="r" t="t"/>
              <a:pathLst>
                <a:path extrusionOk="0" h="55340" w="5534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788825" y="816375"/>
              <a:ext cx="1163775" cy="1163775"/>
            </a:xfrm>
            <a:custGeom>
              <a:rect b="b" l="l" r="r" t="t"/>
              <a:pathLst>
                <a:path extrusionOk="0" h="46551" w="46551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98700" y="926250"/>
              <a:ext cx="944050" cy="944050"/>
            </a:xfrm>
            <a:custGeom>
              <a:rect b="b" l="l" r="r" t="t"/>
              <a:pathLst>
                <a:path extrusionOk="0" h="37762" w="37762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008550" y="1036100"/>
              <a:ext cx="724325" cy="724325"/>
            </a:xfrm>
            <a:custGeom>
              <a:rect b="b" l="l" r="r" t="t"/>
              <a:pathLst>
                <a:path extrusionOk="0" h="28973" w="28973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118425" y="1145975"/>
              <a:ext cx="504600" cy="504600"/>
            </a:xfrm>
            <a:custGeom>
              <a:rect b="b" l="l" r="r" t="t"/>
              <a:pathLst>
                <a:path extrusionOk="0" h="20184" w="20184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1228275" y="1255825"/>
              <a:ext cx="284875" cy="284850"/>
            </a:xfrm>
            <a:custGeom>
              <a:rect b="b" l="l" r="r" t="t"/>
              <a:pathLst>
                <a:path extrusionOk="0" h="11394" w="11395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</p:grpSp>
      <p:sp>
        <p:nvSpPr>
          <p:cNvPr id="289" name="Google Shape;289;p11"/>
          <p:cNvSpPr/>
          <p:nvPr/>
        </p:nvSpPr>
        <p:spPr>
          <a:xfrm rot="5400000">
            <a:off x="8054810" y="4742877"/>
            <a:ext cx="326118" cy="282463"/>
          </a:xfrm>
          <a:custGeom>
            <a:rect b="b" l="l" r="r" t="t"/>
            <a:pathLst>
              <a:path extrusionOk="0" h="13853" w="15994">
                <a:moveTo>
                  <a:pt x="7996" y="1451"/>
                </a:moveTo>
                <a:lnTo>
                  <a:pt x="14738" y="13127"/>
                </a:lnTo>
                <a:lnTo>
                  <a:pt x="1255" y="13127"/>
                </a:lnTo>
                <a:lnTo>
                  <a:pt x="7996" y="1451"/>
                </a:lnTo>
                <a:close/>
                <a:moveTo>
                  <a:pt x="7996" y="1"/>
                </a:moveTo>
                <a:lnTo>
                  <a:pt x="0" y="13852"/>
                </a:lnTo>
                <a:lnTo>
                  <a:pt x="15993" y="13852"/>
                </a:lnTo>
                <a:lnTo>
                  <a:pt x="79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 rot="5400000">
            <a:off x="8202917" y="4753980"/>
            <a:ext cx="300508" cy="260258"/>
          </a:xfrm>
          <a:custGeom>
            <a:rect b="b" l="l" r="r" t="t"/>
            <a:pathLst>
              <a:path extrusionOk="0" h="12764" w="14738">
                <a:moveTo>
                  <a:pt x="7368" y="1"/>
                </a:moveTo>
                <a:lnTo>
                  <a:pt x="0" y="12764"/>
                </a:lnTo>
                <a:lnTo>
                  <a:pt x="14737" y="12764"/>
                </a:lnTo>
                <a:lnTo>
                  <a:pt x="73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11"/>
          <p:cNvGrpSpPr/>
          <p:nvPr/>
        </p:nvGrpSpPr>
        <p:grpSpPr>
          <a:xfrm>
            <a:off x="3204512" y="4359434"/>
            <a:ext cx="2159067" cy="559849"/>
            <a:chOff x="3330525" y="4262650"/>
            <a:chExt cx="945425" cy="245150"/>
          </a:xfrm>
        </p:grpSpPr>
        <p:sp>
          <p:nvSpPr>
            <p:cNvPr id="292" name="Google Shape;292;p11"/>
            <p:cNvSpPr/>
            <p:nvPr/>
          </p:nvSpPr>
          <p:spPr>
            <a:xfrm>
              <a:off x="33305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4204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5104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600400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6903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7803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8702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9602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4050200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41401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2301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33305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34204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04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600400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03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37803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38702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39602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4050200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41401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2301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3305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34204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5104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3600400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36903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7803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38702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39602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4050200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41401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2301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"/>
          <p:cNvSpPr txBox="1"/>
          <p:nvPr>
            <p:ph idx="1" type="subTitle"/>
          </p:nvPr>
        </p:nvSpPr>
        <p:spPr>
          <a:xfrm>
            <a:off x="1324488" y="3957651"/>
            <a:ext cx="25143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3"/>
          <p:cNvSpPr txBox="1"/>
          <p:nvPr>
            <p:ph idx="2" type="subTitle"/>
          </p:nvPr>
        </p:nvSpPr>
        <p:spPr>
          <a:xfrm>
            <a:off x="1324488" y="181282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13"/>
          <p:cNvSpPr txBox="1"/>
          <p:nvPr>
            <p:ph idx="3" type="subTitle"/>
          </p:nvPr>
        </p:nvSpPr>
        <p:spPr>
          <a:xfrm>
            <a:off x="5305200" y="181282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4" type="subTitle"/>
          </p:nvPr>
        </p:nvSpPr>
        <p:spPr>
          <a:xfrm>
            <a:off x="1324488" y="3591750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13"/>
          <p:cNvSpPr txBox="1"/>
          <p:nvPr>
            <p:ph idx="5" type="subTitle"/>
          </p:nvPr>
        </p:nvSpPr>
        <p:spPr>
          <a:xfrm>
            <a:off x="5305200" y="3591750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13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34" name="Google Shape;334;p13"/>
          <p:cNvSpPr/>
          <p:nvPr/>
        </p:nvSpPr>
        <p:spPr>
          <a:xfrm>
            <a:off x="7215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 rot="10800000">
            <a:off x="-325141" y="195400"/>
            <a:ext cx="1024650" cy="689200"/>
          </a:xfrm>
          <a:custGeom>
            <a:rect b="b" l="l" r="r" t="t"/>
            <a:pathLst>
              <a:path extrusionOk="0" h="27568" w="40986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253175" y="540000"/>
            <a:ext cx="19500" cy="656906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309425" y="540000"/>
            <a:ext cx="19450" cy="656906"/>
          </a:xfrm>
          <a:custGeom>
            <a:rect b="b" l="l" r="r" t="t"/>
            <a:pathLst>
              <a:path extrusionOk="0" h="46705" w="778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365625" y="540000"/>
            <a:ext cx="19500" cy="656906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421850" y="540000"/>
            <a:ext cx="19475" cy="656906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478050" y="540000"/>
            <a:ext cx="19500" cy="656906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534275" y="540000"/>
            <a:ext cx="19475" cy="656906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590475" y="540000"/>
            <a:ext cx="19500" cy="656906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13"/>
          <p:cNvGrpSpPr/>
          <p:nvPr/>
        </p:nvGrpSpPr>
        <p:grpSpPr>
          <a:xfrm>
            <a:off x="5338829" y="4847513"/>
            <a:ext cx="668871" cy="330826"/>
            <a:chOff x="5338829" y="4847513"/>
            <a:chExt cx="668871" cy="330826"/>
          </a:xfrm>
        </p:grpSpPr>
        <p:sp>
          <p:nvSpPr>
            <p:cNvPr id="344" name="Google Shape;344;p13"/>
            <p:cNvSpPr/>
            <p:nvPr/>
          </p:nvSpPr>
          <p:spPr>
            <a:xfrm rot="5400000">
              <a:off x="5945842" y="5116481"/>
              <a:ext cx="61841" cy="61875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 rot="5400000">
              <a:off x="5824423" y="5116514"/>
              <a:ext cx="61841" cy="61807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 rot="5400000">
              <a:off x="5703003" y="5116514"/>
              <a:ext cx="61841" cy="61807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 rot="5400000">
              <a:off x="5581618" y="5116481"/>
              <a:ext cx="61841" cy="61875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 rot="5400000">
              <a:off x="5460232" y="5116514"/>
              <a:ext cx="61841" cy="61807"/>
            </a:xfrm>
            <a:custGeom>
              <a:rect b="b" l="l" r="r" t="t"/>
              <a:pathLst>
                <a:path extrusionOk="0" h="1832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 rot="5400000">
              <a:off x="5338829" y="5116498"/>
              <a:ext cx="61841" cy="61841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 rot="5400000">
              <a:off x="5945859" y="4981988"/>
              <a:ext cx="61807" cy="61875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 rot="5400000">
              <a:off x="5824440" y="4982022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 rot="5400000">
              <a:off x="5703020" y="4982022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 rot="5400000">
              <a:off x="5581635" y="4981988"/>
              <a:ext cx="61807" cy="61875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 rot="5400000">
              <a:off x="5460249" y="4982022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 rot="5400000">
              <a:off x="5338846" y="4982005"/>
              <a:ext cx="61807" cy="61841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 rot="5400000">
              <a:off x="5945859" y="4847479"/>
              <a:ext cx="61807" cy="61875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 rot="5400000">
              <a:off x="5824440" y="4847513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 rot="5400000">
              <a:off x="5703020" y="4847513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 rot="5400000">
              <a:off x="5581635" y="4847479"/>
              <a:ext cx="61807" cy="61875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460249" y="4847513"/>
              <a:ext cx="61807" cy="61807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 rot="5400000">
              <a:off x="5338846" y="4847496"/>
              <a:ext cx="61807" cy="61841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3"/>
          <p:cNvSpPr txBox="1"/>
          <p:nvPr>
            <p:ph hasCustomPrompt="1" type="title"/>
          </p:nvPr>
        </p:nvSpPr>
        <p:spPr>
          <a:xfrm>
            <a:off x="2271288" y="3059885"/>
            <a:ext cx="62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6" type="title"/>
          </p:nvPr>
        </p:nvSpPr>
        <p:spPr>
          <a:xfrm>
            <a:off x="6252000" y="3059885"/>
            <a:ext cx="62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7" type="title"/>
          </p:nvPr>
        </p:nvSpPr>
        <p:spPr>
          <a:xfrm>
            <a:off x="6252000" y="1283783"/>
            <a:ext cx="62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hasCustomPrompt="1" idx="8" type="title"/>
          </p:nvPr>
        </p:nvSpPr>
        <p:spPr>
          <a:xfrm>
            <a:off x="2271288" y="1283783"/>
            <a:ext cx="620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366" name="Google Shape;366;p13"/>
          <p:cNvGrpSpPr/>
          <p:nvPr/>
        </p:nvGrpSpPr>
        <p:grpSpPr>
          <a:xfrm rot="5400000">
            <a:off x="8074525" y="1345825"/>
            <a:ext cx="539975" cy="158950"/>
            <a:chOff x="4104900" y="2848300"/>
            <a:chExt cx="539975" cy="158950"/>
          </a:xfrm>
        </p:grpSpPr>
        <p:sp>
          <p:nvSpPr>
            <p:cNvPr id="367" name="Google Shape;367;p13"/>
            <p:cNvSpPr/>
            <p:nvPr/>
          </p:nvSpPr>
          <p:spPr>
            <a:xfrm>
              <a:off x="45086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43740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2395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1049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3"/>
          <p:cNvSpPr txBox="1"/>
          <p:nvPr>
            <p:ph idx="9" type="title"/>
          </p:nvPr>
        </p:nvSpPr>
        <p:spPr>
          <a:xfrm>
            <a:off x="713225" y="541939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13"/>
          <p:cNvSpPr txBox="1"/>
          <p:nvPr>
            <p:ph idx="13" type="subTitle"/>
          </p:nvPr>
        </p:nvSpPr>
        <p:spPr>
          <a:xfrm>
            <a:off x="5305200" y="2183756"/>
            <a:ext cx="2514300" cy="55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3"/>
          <p:cNvSpPr txBox="1"/>
          <p:nvPr>
            <p:ph idx="14" type="subTitle"/>
          </p:nvPr>
        </p:nvSpPr>
        <p:spPr>
          <a:xfrm>
            <a:off x="5305200" y="3957651"/>
            <a:ext cx="2514300" cy="55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idx="15" type="subTitle"/>
          </p:nvPr>
        </p:nvSpPr>
        <p:spPr>
          <a:xfrm>
            <a:off x="1324488" y="2183756"/>
            <a:ext cx="2514300" cy="55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/>
          <p:nvPr/>
        </p:nvSpPr>
        <p:spPr>
          <a:xfrm>
            <a:off x="8674800" y="0"/>
            <a:ext cx="469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/>
          <p:nvPr>
            <p:ph idx="1" type="subTitle"/>
          </p:nvPr>
        </p:nvSpPr>
        <p:spPr>
          <a:xfrm>
            <a:off x="715100" y="2567601"/>
            <a:ext cx="37689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4"/>
          <p:cNvSpPr txBox="1"/>
          <p:nvPr>
            <p:ph type="title"/>
          </p:nvPr>
        </p:nvSpPr>
        <p:spPr>
          <a:xfrm>
            <a:off x="715100" y="1808250"/>
            <a:ext cx="3768900" cy="69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14"/>
          <p:cNvSpPr txBox="1"/>
          <p:nvPr>
            <p:ph idx="12" type="sldNum"/>
          </p:nvPr>
        </p:nvSpPr>
        <p:spPr>
          <a:xfrm>
            <a:off x="720025" y="4604400"/>
            <a:ext cx="4194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80" name="Google Shape;380;p14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478758" y="289050"/>
            <a:ext cx="150441" cy="150373"/>
          </a:xfrm>
          <a:custGeom>
            <a:rect b="b" l="l" r="r" t="t"/>
            <a:pathLst>
              <a:path extrusionOk="0" h="2182" w="2183">
                <a:moveTo>
                  <a:pt x="1092" y="1"/>
                </a:moveTo>
                <a:cubicBezTo>
                  <a:pt x="489" y="1"/>
                  <a:pt x="1" y="488"/>
                  <a:pt x="1" y="1092"/>
                </a:cubicBezTo>
                <a:cubicBezTo>
                  <a:pt x="1" y="1694"/>
                  <a:pt x="489" y="2181"/>
                  <a:pt x="1092" y="2181"/>
                </a:cubicBezTo>
                <a:cubicBezTo>
                  <a:pt x="1694" y="2181"/>
                  <a:pt x="2183" y="1694"/>
                  <a:pt x="2183" y="1092"/>
                </a:cubicBezTo>
                <a:cubicBezTo>
                  <a:pt x="2183" y="488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478758" y="584356"/>
            <a:ext cx="150441" cy="150441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478758" y="879732"/>
            <a:ext cx="150441" cy="150441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151614" y="289050"/>
            <a:ext cx="150441" cy="150441"/>
          </a:xfrm>
          <a:custGeom>
            <a:rect b="b" l="l" r="r" t="t"/>
            <a:pathLst>
              <a:path extrusionOk="0" h="2183" w="2183">
                <a:moveTo>
                  <a:pt x="1091" y="1"/>
                </a:moveTo>
                <a:cubicBezTo>
                  <a:pt x="489" y="1"/>
                  <a:pt x="0" y="489"/>
                  <a:pt x="0" y="1092"/>
                </a:cubicBezTo>
                <a:cubicBezTo>
                  <a:pt x="0" y="1694"/>
                  <a:pt x="489" y="2183"/>
                  <a:pt x="1091" y="2183"/>
                </a:cubicBezTo>
                <a:cubicBezTo>
                  <a:pt x="1693" y="2183"/>
                  <a:pt x="2182" y="1694"/>
                  <a:pt x="2182" y="1092"/>
                </a:cubicBezTo>
                <a:cubicBezTo>
                  <a:pt x="2182" y="489"/>
                  <a:pt x="1693" y="1"/>
                  <a:pt x="1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151614" y="584356"/>
            <a:ext cx="150441" cy="150441"/>
          </a:xfrm>
          <a:custGeom>
            <a:rect b="b" l="l" r="r" t="t"/>
            <a:pathLst>
              <a:path extrusionOk="0" h="2183" w="2183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151614" y="879732"/>
            <a:ext cx="150441" cy="150441"/>
          </a:xfrm>
          <a:custGeom>
            <a:rect b="b" l="l" r="r" t="t"/>
            <a:pathLst>
              <a:path extrusionOk="0" h="2183" w="2183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-175600" y="289050"/>
            <a:ext cx="150441" cy="150441"/>
          </a:xfrm>
          <a:custGeom>
            <a:rect b="b" l="l" r="r" t="t"/>
            <a:pathLst>
              <a:path extrusionOk="0" h="2183" w="2183">
                <a:moveTo>
                  <a:pt x="1092" y="1"/>
                </a:moveTo>
                <a:cubicBezTo>
                  <a:pt x="489" y="1"/>
                  <a:pt x="1" y="489"/>
                  <a:pt x="1" y="1092"/>
                </a:cubicBezTo>
                <a:cubicBezTo>
                  <a:pt x="1" y="1694"/>
                  <a:pt x="489" y="2183"/>
                  <a:pt x="1092" y="2183"/>
                </a:cubicBezTo>
                <a:cubicBezTo>
                  <a:pt x="1694" y="2183"/>
                  <a:pt x="2183" y="1694"/>
                  <a:pt x="2183" y="1092"/>
                </a:cubicBezTo>
                <a:cubicBezTo>
                  <a:pt x="2183" y="489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-175600" y="584356"/>
            <a:ext cx="150441" cy="150441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"/>
          <p:cNvSpPr/>
          <p:nvPr/>
        </p:nvSpPr>
        <p:spPr>
          <a:xfrm>
            <a:off x="-175600" y="879732"/>
            <a:ext cx="150441" cy="150441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14"/>
          <p:cNvGrpSpPr/>
          <p:nvPr/>
        </p:nvGrpSpPr>
        <p:grpSpPr>
          <a:xfrm rot="10800000">
            <a:off x="4095040" y="4744518"/>
            <a:ext cx="953920" cy="280801"/>
            <a:chOff x="4104900" y="2848300"/>
            <a:chExt cx="539975" cy="158950"/>
          </a:xfrm>
        </p:grpSpPr>
        <p:sp>
          <p:nvSpPr>
            <p:cNvPr id="391" name="Google Shape;391;p14"/>
            <p:cNvSpPr/>
            <p:nvPr/>
          </p:nvSpPr>
          <p:spPr>
            <a:xfrm>
              <a:off x="45086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3740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2395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1049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"/>
          <p:cNvSpPr txBox="1"/>
          <p:nvPr>
            <p:ph type="title"/>
          </p:nvPr>
        </p:nvSpPr>
        <p:spPr>
          <a:xfrm>
            <a:off x="713225" y="541939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15"/>
          <p:cNvSpPr txBox="1"/>
          <p:nvPr>
            <p:ph idx="12" type="sldNum"/>
          </p:nvPr>
        </p:nvSpPr>
        <p:spPr>
          <a:xfrm>
            <a:off x="720025" y="4604400"/>
            <a:ext cx="4425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398" name="Google Shape;398;p15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5"/>
          <p:cNvGrpSpPr/>
          <p:nvPr/>
        </p:nvGrpSpPr>
        <p:grpSpPr>
          <a:xfrm>
            <a:off x="8557669" y="3544625"/>
            <a:ext cx="361650" cy="1394426"/>
            <a:chOff x="8557669" y="3544625"/>
            <a:chExt cx="361650" cy="1394426"/>
          </a:xfrm>
        </p:grpSpPr>
        <p:sp>
          <p:nvSpPr>
            <p:cNvPr id="400" name="Google Shape;400;p15"/>
            <p:cNvSpPr/>
            <p:nvPr/>
          </p:nvSpPr>
          <p:spPr>
            <a:xfrm>
              <a:off x="8557669" y="4871479"/>
              <a:ext cx="67635" cy="67572"/>
            </a:xfrm>
            <a:custGeom>
              <a:rect b="b" l="l" r="r" t="t"/>
              <a:pathLst>
                <a:path extrusionOk="0" h="1065" w="1066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8557669" y="4738813"/>
              <a:ext cx="67635" cy="67508"/>
            </a:xfrm>
            <a:custGeom>
              <a:rect b="b" l="l" r="r" t="t"/>
              <a:pathLst>
                <a:path extrusionOk="0" h="1064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8557669" y="4606083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8557669" y="4473417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8557669" y="4340750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8557669" y="4208021"/>
              <a:ext cx="67635" cy="67698"/>
            </a:xfrm>
            <a:custGeom>
              <a:rect b="b" l="l" r="r" t="t"/>
              <a:pathLst>
                <a:path extrusionOk="0" h="1067" w="1066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8557669" y="4075354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557669" y="3942688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557669" y="381002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557669" y="367729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557669" y="3544625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8704677" y="4871479"/>
              <a:ext cx="67635" cy="67572"/>
            </a:xfrm>
            <a:custGeom>
              <a:rect b="b" l="l" r="r" t="t"/>
              <a:pathLst>
                <a:path extrusionOk="0" h="1065" w="1066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8704677" y="4738813"/>
              <a:ext cx="67635" cy="67508"/>
            </a:xfrm>
            <a:custGeom>
              <a:rect b="b" l="l" r="r" t="t"/>
              <a:pathLst>
                <a:path extrusionOk="0" h="1064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704677" y="4606083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8704677" y="4473417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704677" y="4340750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704677" y="4208021"/>
              <a:ext cx="67635" cy="67698"/>
            </a:xfrm>
            <a:custGeom>
              <a:rect b="b" l="l" r="r" t="t"/>
              <a:pathLst>
                <a:path extrusionOk="0" h="1067" w="1066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704677" y="4075354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8704677" y="3942688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8704677" y="381002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8704677" y="367729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8704677" y="3544625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851685" y="4871479"/>
              <a:ext cx="67635" cy="67572"/>
            </a:xfrm>
            <a:custGeom>
              <a:rect b="b" l="l" r="r" t="t"/>
              <a:pathLst>
                <a:path extrusionOk="0" h="1065" w="1066">
                  <a:moveTo>
                    <a:pt x="532" y="0"/>
                  </a:moveTo>
                  <a:cubicBezTo>
                    <a:pt x="239" y="0"/>
                    <a:pt x="0" y="238"/>
                    <a:pt x="0" y="532"/>
                  </a:cubicBezTo>
                  <a:cubicBezTo>
                    <a:pt x="0" y="827"/>
                    <a:pt x="239" y="1064"/>
                    <a:pt x="532" y="1064"/>
                  </a:cubicBezTo>
                  <a:cubicBezTo>
                    <a:pt x="827" y="1064"/>
                    <a:pt x="1065" y="827"/>
                    <a:pt x="1065" y="532"/>
                  </a:cubicBezTo>
                  <a:cubicBezTo>
                    <a:pt x="1065" y="238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851685" y="4738813"/>
              <a:ext cx="67635" cy="67508"/>
            </a:xfrm>
            <a:custGeom>
              <a:rect b="b" l="l" r="r" t="t"/>
              <a:pathLst>
                <a:path extrusionOk="0" h="1064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5"/>
                    <a:pt x="239" y="1064"/>
                    <a:pt x="532" y="1064"/>
                  </a:cubicBezTo>
                  <a:cubicBezTo>
                    <a:pt x="827" y="1064"/>
                    <a:pt x="1065" y="825"/>
                    <a:pt x="1065" y="532"/>
                  </a:cubicBezTo>
                  <a:cubicBezTo>
                    <a:pt x="1065" y="237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851685" y="4606083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8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851685" y="4473417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8851685" y="4340750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851685" y="4208021"/>
              <a:ext cx="67635" cy="67698"/>
            </a:xfrm>
            <a:custGeom>
              <a:rect b="b" l="l" r="r" t="t"/>
              <a:pathLst>
                <a:path extrusionOk="0" h="1067" w="1066">
                  <a:moveTo>
                    <a:pt x="532" y="1"/>
                  </a:moveTo>
                  <a:cubicBezTo>
                    <a:pt x="239" y="1"/>
                    <a:pt x="0" y="240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40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851685" y="4075354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851685" y="3942688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851685" y="381002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0"/>
                  </a:moveTo>
                  <a:cubicBezTo>
                    <a:pt x="239" y="0"/>
                    <a:pt x="0" y="239"/>
                    <a:pt x="0" y="532"/>
                  </a:cubicBezTo>
                  <a:cubicBezTo>
                    <a:pt x="0" y="827"/>
                    <a:pt x="239" y="1065"/>
                    <a:pt x="532" y="1065"/>
                  </a:cubicBezTo>
                  <a:cubicBezTo>
                    <a:pt x="827" y="1065"/>
                    <a:pt x="1065" y="827"/>
                    <a:pt x="1065" y="532"/>
                  </a:cubicBezTo>
                  <a:cubicBezTo>
                    <a:pt x="1065" y="239"/>
                    <a:pt x="827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851685" y="3677291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3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3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851685" y="3544625"/>
              <a:ext cx="67635" cy="67635"/>
            </a:xfrm>
            <a:custGeom>
              <a:rect b="b" l="l" r="r" t="t"/>
              <a:pathLst>
                <a:path extrusionOk="0" h="1066" w="1066">
                  <a:moveTo>
                    <a:pt x="532" y="1"/>
                  </a:moveTo>
                  <a:cubicBezTo>
                    <a:pt x="239" y="1"/>
                    <a:pt x="0" y="239"/>
                    <a:pt x="0" y="532"/>
                  </a:cubicBezTo>
                  <a:cubicBezTo>
                    <a:pt x="0" y="827"/>
                    <a:pt x="239" y="1066"/>
                    <a:pt x="532" y="1066"/>
                  </a:cubicBezTo>
                  <a:cubicBezTo>
                    <a:pt x="827" y="1066"/>
                    <a:pt x="1065" y="827"/>
                    <a:pt x="1065" y="532"/>
                  </a:cubicBezTo>
                  <a:cubicBezTo>
                    <a:pt x="1065" y="239"/>
                    <a:pt x="827" y="1"/>
                    <a:pt x="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15"/>
          <p:cNvSpPr/>
          <p:nvPr/>
        </p:nvSpPr>
        <p:spPr>
          <a:xfrm>
            <a:off x="-84500" y="-47875"/>
            <a:ext cx="442572" cy="442572"/>
          </a:xfrm>
          <a:custGeom>
            <a:rect b="b" l="l" r="r" t="t"/>
            <a:pathLst>
              <a:path extrusionOk="0" h="12352" w="12352">
                <a:moveTo>
                  <a:pt x="11572" y="779"/>
                </a:moveTo>
                <a:lnTo>
                  <a:pt x="11572" y="11572"/>
                </a:lnTo>
                <a:lnTo>
                  <a:pt x="779" y="11572"/>
                </a:lnTo>
                <a:lnTo>
                  <a:pt x="779" y="779"/>
                </a:lnTo>
                <a:close/>
                <a:moveTo>
                  <a:pt x="0" y="0"/>
                </a:moveTo>
                <a:lnTo>
                  <a:pt x="0" y="12351"/>
                </a:lnTo>
                <a:lnTo>
                  <a:pt x="12351" y="12351"/>
                </a:lnTo>
                <a:lnTo>
                  <a:pt x="123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28580" y="65205"/>
            <a:ext cx="216342" cy="216342"/>
          </a:xfrm>
          <a:custGeom>
            <a:rect b="b" l="l" r="r" t="t"/>
            <a:pathLst>
              <a:path extrusionOk="0" h="6038" w="6038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53651" y="495852"/>
            <a:ext cx="166196" cy="150256"/>
          </a:xfrm>
          <a:custGeom>
            <a:rect b="b" l="l" r="r" t="t"/>
            <a:pathLst>
              <a:path extrusionOk="0" h="6038" w="6038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470826" y="-47873"/>
            <a:ext cx="166196" cy="150256"/>
          </a:xfrm>
          <a:custGeom>
            <a:rect b="b" l="l" r="r" t="t"/>
            <a:pathLst>
              <a:path extrusionOk="0" h="6038" w="6038">
                <a:moveTo>
                  <a:pt x="1" y="1"/>
                </a:moveTo>
                <a:lnTo>
                  <a:pt x="1" y="6037"/>
                </a:lnTo>
                <a:lnTo>
                  <a:pt x="6037" y="6037"/>
                </a:lnTo>
                <a:lnTo>
                  <a:pt x="60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8833550" y="0"/>
            <a:ext cx="31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 txBox="1"/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0" name="Google Shape;440;p16"/>
          <p:cNvSpPr txBox="1"/>
          <p:nvPr>
            <p:ph idx="1" type="body"/>
          </p:nvPr>
        </p:nvSpPr>
        <p:spPr>
          <a:xfrm>
            <a:off x="720000" y="1381075"/>
            <a:ext cx="7704000" cy="15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"/>
          <p:cNvSpPr txBox="1"/>
          <p:nvPr>
            <p:ph type="title"/>
          </p:nvPr>
        </p:nvSpPr>
        <p:spPr>
          <a:xfrm>
            <a:off x="720000" y="541786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p17"/>
          <p:cNvSpPr txBox="1"/>
          <p:nvPr>
            <p:ph idx="1" type="body"/>
          </p:nvPr>
        </p:nvSpPr>
        <p:spPr>
          <a:xfrm>
            <a:off x="4642050" y="1279300"/>
            <a:ext cx="37701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444" name="Google Shape;444;p17"/>
          <p:cNvSpPr txBox="1"/>
          <p:nvPr>
            <p:ph idx="2" type="body"/>
          </p:nvPr>
        </p:nvSpPr>
        <p:spPr>
          <a:xfrm>
            <a:off x="720000" y="1279300"/>
            <a:ext cx="37701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445" name="Google Shape;445;p17"/>
          <p:cNvSpPr txBox="1"/>
          <p:nvPr>
            <p:ph idx="12" type="sldNum"/>
          </p:nvPr>
        </p:nvSpPr>
        <p:spPr>
          <a:xfrm>
            <a:off x="720025" y="4604400"/>
            <a:ext cx="4533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46" name="Google Shape;446;p17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7"/>
          <p:cNvSpPr/>
          <p:nvPr/>
        </p:nvSpPr>
        <p:spPr>
          <a:xfrm rot="10800000">
            <a:off x="-456225" y="3334313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rgbClr val="DBD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"/>
          <p:cNvSpPr/>
          <p:nvPr/>
        </p:nvSpPr>
        <p:spPr>
          <a:xfrm rot="10800000">
            <a:off x="-563525" y="3334313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rgbClr val="DBD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7"/>
          <p:cNvSpPr/>
          <p:nvPr/>
        </p:nvSpPr>
        <p:spPr>
          <a:xfrm rot="10800000">
            <a:off x="-670800" y="3334313"/>
            <a:ext cx="845375" cy="827075"/>
          </a:xfrm>
          <a:custGeom>
            <a:rect b="b" l="l" r="r" t="t"/>
            <a:pathLst>
              <a:path extrusionOk="0" h="33083" w="33815">
                <a:moveTo>
                  <a:pt x="1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rgbClr val="DBD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7"/>
          <p:cNvSpPr/>
          <p:nvPr/>
        </p:nvSpPr>
        <p:spPr>
          <a:xfrm rot="10800000">
            <a:off x="-778100" y="3334313"/>
            <a:ext cx="845375" cy="827075"/>
          </a:xfrm>
          <a:custGeom>
            <a:rect b="b" l="l" r="r" t="t"/>
            <a:pathLst>
              <a:path extrusionOk="0" h="33083" w="33815">
                <a:moveTo>
                  <a:pt x="0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3" y="1"/>
                </a:lnTo>
                <a:close/>
              </a:path>
            </a:pathLst>
          </a:custGeom>
          <a:solidFill>
            <a:srgbClr val="DBD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7"/>
          <p:cNvSpPr/>
          <p:nvPr/>
        </p:nvSpPr>
        <p:spPr>
          <a:xfrm rot="10800000">
            <a:off x="-456600" y="3692813"/>
            <a:ext cx="1024650" cy="689200"/>
          </a:xfrm>
          <a:custGeom>
            <a:rect b="b" l="l" r="r" t="t"/>
            <a:pathLst>
              <a:path extrusionOk="0" h="27568" w="40986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7"/>
          <p:cNvSpPr/>
          <p:nvPr/>
        </p:nvSpPr>
        <p:spPr>
          <a:xfrm>
            <a:off x="8616424" y="1556050"/>
            <a:ext cx="527574" cy="18175"/>
          </a:xfrm>
          <a:custGeom>
            <a:rect b="b" l="l" r="r" t="t"/>
            <a:pathLst>
              <a:path extrusionOk="0" h="727" w="22065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7"/>
          <p:cNvSpPr/>
          <p:nvPr/>
        </p:nvSpPr>
        <p:spPr>
          <a:xfrm>
            <a:off x="8616424" y="1494175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7"/>
          <p:cNvSpPr/>
          <p:nvPr/>
        </p:nvSpPr>
        <p:spPr>
          <a:xfrm>
            <a:off x="8616424" y="1432275"/>
            <a:ext cx="527574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8616424" y="1370350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7"/>
          <p:cNvSpPr/>
          <p:nvPr/>
        </p:nvSpPr>
        <p:spPr>
          <a:xfrm>
            <a:off x="8616424" y="1308450"/>
            <a:ext cx="527574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7"/>
          <p:cNvSpPr/>
          <p:nvPr/>
        </p:nvSpPr>
        <p:spPr>
          <a:xfrm>
            <a:off x="8616424" y="1246525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8616424" y="1184625"/>
            <a:ext cx="527574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8616424" y="1122700"/>
            <a:ext cx="527574" cy="18175"/>
          </a:xfrm>
          <a:custGeom>
            <a:rect b="b" l="l" r="r" t="t"/>
            <a:pathLst>
              <a:path extrusionOk="0" h="727" w="22065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8616424" y="1060825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8616424" y="998925"/>
            <a:ext cx="527574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8616424" y="937000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>
            <a:off x="8616424" y="875100"/>
            <a:ext cx="527574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>
            <a:off x="8616424" y="813175"/>
            <a:ext cx="527574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>
            <a:off x="8616424" y="751275"/>
            <a:ext cx="527574" cy="18175"/>
          </a:xfrm>
          <a:custGeom>
            <a:rect b="b" l="l" r="r" t="t"/>
            <a:pathLst>
              <a:path extrusionOk="0" h="727" w="22065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6"/>
                  <a:pt x="363" y="726"/>
                </a:cubicBezTo>
                <a:lnTo>
                  <a:pt x="21703" y="726"/>
                </a:lnTo>
                <a:cubicBezTo>
                  <a:pt x="21902" y="726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>
            <a:off x="8892600" y="-37050"/>
            <a:ext cx="327600" cy="52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"/>
          <p:cNvSpPr/>
          <p:nvPr>
            <p:ph idx="2" type="pic"/>
          </p:nvPr>
        </p:nvSpPr>
        <p:spPr>
          <a:xfrm>
            <a:off x="0" y="150"/>
            <a:ext cx="9144000" cy="16524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18"/>
          <p:cNvSpPr txBox="1"/>
          <p:nvPr>
            <p:ph idx="1" type="subTitle"/>
          </p:nvPr>
        </p:nvSpPr>
        <p:spPr>
          <a:xfrm>
            <a:off x="720000" y="3403638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8"/>
          <p:cNvSpPr txBox="1"/>
          <p:nvPr>
            <p:ph type="title"/>
          </p:nvPr>
        </p:nvSpPr>
        <p:spPr>
          <a:xfrm>
            <a:off x="713232" y="2102488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idx="3" type="subTitle"/>
          </p:nvPr>
        </p:nvSpPr>
        <p:spPr>
          <a:xfrm>
            <a:off x="720000" y="302718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4" type="subTitle"/>
          </p:nvPr>
        </p:nvSpPr>
        <p:spPr>
          <a:xfrm>
            <a:off x="3403800" y="3403638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8"/>
          <p:cNvSpPr txBox="1"/>
          <p:nvPr>
            <p:ph idx="5" type="subTitle"/>
          </p:nvPr>
        </p:nvSpPr>
        <p:spPr>
          <a:xfrm>
            <a:off x="3403800" y="302718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6" type="subTitle"/>
          </p:nvPr>
        </p:nvSpPr>
        <p:spPr>
          <a:xfrm>
            <a:off x="6087600" y="3403638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18"/>
          <p:cNvSpPr txBox="1"/>
          <p:nvPr>
            <p:ph idx="7" type="subTitle"/>
          </p:nvPr>
        </p:nvSpPr>
        <p:spPr>
          <a:xfrm>
            <a:off x="6087600" y="302718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77" name="Google Shape;477;p18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8"/>
          <p:cNvSpPr/>
          <p:nvPr/>
        </p:nvSpPr>
        <p:spPr>
          <a:xfrm>
            <a:off x="-84000" y="1751675"/>
            <a:ext cx="391470" cy="391437"/>
          </a:xfrm>
          <a:custGeom>
            <a:rect b="b" l="l" r="r" t="t"/>
            <a:pathLst>
              <a:path extrusionOk="0" h="11999" w="12000">
                <a:moveTo>
                  <a:pt x="0" y="0"/>
                </a:moveTo>
                <a:lnTo>
                  <a:pt x="0" y="11999"/>
                </a:lnTo>
                <a:lnTo>
                  <a:pt x="11999" y="11999"/>
                </a:lnTo>
                <a:lnTo>
                  <a:pt x="119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"/>
          <p:cNvSpPr/>
          <p:nvPr/>
        </p:nvSpPr>
        <p:spPr>
          <a:xfrm>
            <a:off x="73626" y="1909269"/>
            <a:ext cx="415089" cy="415121"/>
          </a:xfrm>
          <a:custGeom>
            <a:rect b="b" l="l" r="r" t="t"/>
            <a:pathLst>
              <a:path extrusionOk="0" h="12725" w="12724">
                <a:moveTo>
                  <a:pt x="11999" y="726"/>
                </a:moveTo>
                <a:lnTo>
                  <a:pt x="11999" y="12000"/>
                </a:lnTo>
                <a:lnTo>
                  <a:pt x="725" y="12000"/>
                </a:lnTo>
                <a:lnTo>
                  <a:pt x="725" y="726"/>
                </a:lnTo>
                <a:close/>
                <a:moveTo>
                  <a:pt x="1" y="0"/>
                </a:moveTo>
                <a:lnTo>
                  <a:pt x="1" y="12725"/>
                </a:lnTo>
                <a:lnTo>
                  <a:pt x="12724" y="12725"/>
                </a:lnTo>
                <a:lnTo>
                  <a:pt x="127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"/>
          <p:cNvSpPr/>
          <p:nvPr/>
        </p:nvSpPr>
        <p:spPr>
          <a:xfrm>
            <a:off x="9053148" y="4489650"/>
            <a:ext cx="90862" cy="90820"/>
          </a:xfrm>
          <a:custGeom>
            <a:rect b="b" l="l" r="r" t="t"/>
            <a:pathLst>
              <a:path extrusionOk="0" h="2182" w="2183">
                <a:moveTo>
                  <a:pt x="1092" y="1"/>
                </a:moveTo>
                <a:cubicBezTo>
                  <a:pt x="489" y="1"/>
                  <a:pt x="1" y="488"/>
                  <a:pt x="1" y="1092"/>
                </a:cubicBezTo>
                <a:cubicBezTo>
                  <a:pt x="1" y="1694"/>
                  <a:pt x="489" y="2181"/>
                  <a:pt x="1092" y="2181"/>
                </a:cubicBezTo>
                <a:cubicBezTo>
                  <a:pt x="1694" y="2181"/>
                  <a:pt x="2183" y="1694"/>
                  <a:pt x="2183" y="1092"/>
                </a:cubicBezTo>
                <a:cubicBezTo>
                  <a:pt x="2183" y="488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8"/>
          <p:cNvSpPr/>
          <p:nvPr/>
        </p:nvSpPr>
        <p:spPr>
          <a:xfrm>
            <a:off x="9053148" y="4667999"/>
            <a:ext cx="90862" cy="90862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9053148" y="4846390"/>
            <a:ext cx="90862" cy="90862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8"/>
          <p:cNvSpPr/>
          <p:nvPr/>
        </p:nvSpPr>
        <p:spPr>
          <a:xfrm>
            <a:off x="8855570" y="4489650"/>
            <a:ext cx="90862" cy="90862"/>
          </a:xfrm>
          <a:custGeom>
            <a:rect b="b" l="l" r="r" t="t"/>
            <a:pathLst>
              <a:path extrusionOk="0" h="2183" w="2183">
                <a:moveTo>
                  <a:pt x="1091" y="1"/>
                </a:moveTo>
                <a:cubicBezTo>
                  <a:pt x="489" y="1"/>
                  <a:pt x="0" y="489"/>
                  <a:pt x="0" y="1092"/>
                </a:cubicBezTo>
                <a:cubicBezTo>
                  <a:pt x="0" y="1694"/>
                  <a:pt x="489" y="2183"/>
                  <a:pt x="1091" y="2183"/>
                </a:cubicBezTo>
                <a:cubicBezTo>
                  <a:pt x="1693" y="2183"/>
                  <a:pt x="2182" y="1694"/>
                  <a:pt x="2182" y="1092"/>
                </a:cubicBezTo>
                <a:cubicBezTo>
                  <a:pt x="2182" y="489"/>
                  <a:pt x="1693" y="1"/>
                  <a:pt x="1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8"/>
          <p:cNvSpPr/>
          <p:nvPr/>
        </p:nvSpPr>
        <p:spPr>
          <a:xfrm>
            <a:off x="8855570" y="4667999"/>
            <a:ext cx="90862" cy="90862"/>
          </a:xfrm>
          <a:custGeom>
            <a:rect b="b" l="l" r="r" t="t"/>
            <a:pathLst>
              <a:path extrusionOk="0" h="2183" w="2183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8"/>
          <p:cNvSpPr/>
          <p:nvPr/>
        </p:nvSpPr>
        <p:spPr>
          <a:xfrm>
            <a:off x="8855570" y="4846390"/>
            <a:ext cx="90862" cy="90862"/>
          </a:xfrm>
          <a:custGeom>
            <a:rect b="b" l="l" r="r" t="t"/>
            <a:pathLst>
              <a:path extrusionOk="0" h="2183" w="2183">
                <a:moveTo>
                  <a:pt x="1091" y="0"/>
                </a:moveTo>
                <a:cubicBezTo>
                  <a:pt x="489" y="0"/>
                  <a:pt x="0" y="489"/>
                  <a:pt x="0" y="1091"/>
                </a:cubicBezTo>
                <a:cubicBezTo>
                  <a:pt x="0" y="1694"/>
                  <a:pt x="489" y="2182"/>
                  <a:pt x="1091" y="2182"/>
                </a:cubicBezTo>
                <a:cubicBezTo>
                  <a:pt x="1693" y="2182"/>
                  <a:pt x="2182" y="1694"/>
                  <a:pt x="2182" y="1091"/>
                </a:cubicBezTo>
                <a:cubicBezTo>
                  <a:pt x="2182" y="489"/>
                  <a:pt x="1693" y="0"/>
                  <a:pt x="10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>
            <a:off x="8657950" y="4489650"/>
            <a:ext cx="90862" cy="90862"/>
          </a:xfrm>
          <a:custGeom>
            <a:rect b="b" l="l" r="r" t="t"/>
            <a:pathLst>
              <a:path extrusionOk="0" h="2183" w="2183">
                <a:moveTo>
                  <a:pt x="1092" y="1"/>
                </a:moveTo>
                <a:cubicBezTo>
                  <a:pt x="489" y="1"/>
                  <a:pt x="1" y="489"/>
                  <a:pt x="1" y="1092"/>
                </a:cubicBezTo>
                <a:cubicBezTo>
                  <a:pt x="1" y="1694"/>
                  <a:pt x="489" y="2183"/>
                  <a:pt x="1092" y="2183"/>
                </a:cubicBezTo>
                <a:cubicBezTo>
                  <a:pt x="1694" y="2183"/>
                  <a:pt x="2183" y="1694"/>
                  <a:pt x="2183" y="1092"/>
                </a:cubicBezTo>
                <a:cubicBezTo>
                  <a:pt x="2183" y="489"/>
                  <a:pt x="1694" y="1"/>
                  <a:pt x="10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>
            <a:off x="8657950" y="4667999"/>
            <a:ext cx="90862" cy="90862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>
            <a:off x="8657950" y="4846390"/>
            <a:ext cx="90862" cy="90862"/>
          </a:xfrm>
          <a:custGeom>
            <a:rect b="b" l="l" r="r" t="t"/>
            <a:pathLst>
              <a:path extrusionOk="0" h="2183" w="2183">
                <a:moveTo>
                  <a:pt x="1092" y="0"/>
                </a:moveTo>
                <a:cubicBezTo>
                  <a:pt x="489" y="0"/>
                  <a:pt x="1" y="489"/>
                  <a:pt x="1" y="1091"/>
                </a:cubicBezTo>
                <a:cubicBezTo>
                  <a:pt x="1" y="1694"/>
                  <a:pt x="489" y="2182"/>
                  <a:pt x="1092" y="2182"/>
                </a:cubicBezTo>
                <a:cubicBezTo>
                  <a:pt x="1694" y="2182"/>
                  <a:pt x="2183" y="1694"/>
                  <a:pt x="2183" y="1091"/>
                </a:cubicBezTo>
                <a:cubicBezTo>
                  <a:pt x="2183" y="489"/>
                  <a:pt x="1694" y="0"/>
                  <a:pt x="1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"/>
          <p:cNvSpPr txBox="1"/>
          <p:nvPr>
            <p:ph idx="1" type="subTitle"/>
          </p:nvPr>
        </p:nvSpPr>
        <p:spPr>
          <a:xfrm>
            <a:off x="750987" y="3656495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19"/>
          <p:cNvSpPr txBox="1"/>
          <p:nvPr>
            <p:ph idx="2" type="subTitle"/>
          </p:nvPr>
        </p:nvSpPr>
        <p:spPr>
          <a:xfrm>
            <a:off x="750837" y="1443645"/>
            <a:ext cx="2514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2" name="Google Shape;492;p19"/>
          <p:cNvSpPr txBox="1"/>
          <p:nvPr>
            <p:ph idx="3" type="subTitle"/>
          </p:nvPr>
        </p:nvSpPr>
        <p:spPr>
          <a:xfrm>
            <a:off x="3315000" y="144364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4" type="subTitle"/>
          </p:nvPr>
        </p:nvSpPr>
        <p:spPr>
          <a:xfrm>
            <a:off x="750987" y="313989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5" type="subTitle"/>
          </p:nvPr>
        </p:nvSpPr>
        <p:spPr>
          <a:xfrm>
            <a:off x="3314925" y="313989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5" name="Google Shape;495;p19"/>
          <p:cNvSpPr txBox="1"/>
          <p:nvPr>
            <p:ph type="title"/>
          </p:nvPr>
        </p:nvSpPr>
        <p:spPr>
          <a:xfrm>
            <a:off x="713225" y="541344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6" name="Google Shape;496;p19"/>
          <p:cNvSpPr txBox="1"/>
          <p:nvPr>
            <p:ph idx="6" type="subTitle"/>
          </p:nvPr>
        </p:nvSpPr>
        <p:spPr>
          <a:xfrm>
            <a:off x="3314925" y="3656495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9"/>
          <p:cNvSpPr txBox="1"/>
          <p:nvPr>
            <p:ph idx="7" type="subTitle"/>
          </p:nvPr>
        </p:nvSpPr>
        <p:spPr>
          <a:xfrm>
            <a:off x="5878863" y="3656495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9"/>
          <p:cNvSpPr txBox="1"/>
          <p:nvPr>
            <p:ph idx="8" type="subTitle"/>
          </p:nvPr>
        </p:nvSpPr>
        <p:spPr>
          <a:xfrm>
            <a:off x="5878863" y="144364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9" name="Google Shape;499;p19"/>
          <p:cNvSpPr txBox="1"/>
          <p:nvPr>
            <p:ph idx="9" type="subTitle"/>
          </p:nvPr>
        </p:nvSpPr>
        <p:spPr>
          <a:xfrm>
            <a:off x="5878863" y="3139895"/>
            <a:ext cx="2514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0" name="Google Shape;500;p19"/>
          <p:cNvSpPr txBox="1"/>
          <p:nvPr>
            <p:ph idx="13" type="subTitle"/>
          </p:nvPr>
        </p:nvSpPr>
        <p:spPr>
          <a:xfrm>
            <a:off x="750987" y="1963024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9"/>
          <p:cNvSpPr txBox="1"/>
          <p:nvPr>
            <p:ph idx="14" type="subTitle"/>
          </p:nvPr>
        </p:nvSpPr>
        <p:spPr>
          <a:xfrm>
            <a:off x="3314925" y="1963024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19"/>
          <p:cNvSpPr txBox="1"/>
          <p:nvPr>
            <p:ph idx="15" type="subTitle"/>
          </p:nvPr>
        </p:nvSpPr>
        <p:spPr>
          <a:xfrm>
            <a:off x="5878863" y="1963024"/>
            <a:ext cx="251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9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504" name="Google Shape;504;p19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19"/>
          <p:cNvGrpSpPr/>
          <p:nvPr/>
        </p:nvGrpSpPr>
        <p:grpSpPr>
          <a:xfrm>
            <a:off x="8424012" y="735655"/>
            <a:ext cx="1125124" cy="380779"/>
            <a:chOff x="4115925" y="3132225"/>
            <a:chExt cx="718975" cy="243325"/>
          </a:xfrm>
        </p:grpSpPr>
        <p:sp>
          <p:nvSpPr>
            <p:cNvPr id="506" name="Google Shape;506;p19"/>
            <p:cNvSpPr/>
            <p:nvPr/>
          </p:nvSpPr>
          <p:spPr>
            <a:xfrm>
              <a:off x="4115925" y="3132225"/>
              <a:ext cx="718975" cy="66400"/>
            </a:xfrm>
            <a:custGeom>
              <a:rect b="b" l="l" r="r" t="t"/>
              <a:pathLst>
                <a:path extrusionOk="0" h="2656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6"/>
                  </a:lnTo>
                  <a:lnTo>
                    <a:pt x="7952" y="580"/>
                  </a:lnTo>
                  <a:lnTo>
                    <a:pt x="12123" y="2656"/>
                  </a:lnTo>
                  <a:lnTo>
                    <a:pt x="16294" y="580"/>
                  </a:lnTo>
                  <a:lnTo>
                    <a:pt x="20463" y="2656"/>
                  </a:lnTo>
                  <a:lnTo>
                    <a:pt x="24636" y="580"/>
                  </a:lnTo>
                  <a:lnTo>
                    <a:pt x="28758" y="2633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4115925" y="3191200"/>
              <a:ext cx="718975" cy="66425"/>
            </a:xfrm>
            <a:custGeom>
              <a:rect b="b" l="l" r="r" t="t"/>
              <a:pathLst>
                <a:path extrusionOk="0" h="2657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5"/>
                  </a:lnTo>
                  <a:lnTo>
                    <a:pt x="0" y="774"/>
                  </a:lnTo>
                  <a:lnTo>
                    <a:pt x="3780" y="2657"/>
                  </a:lnTo>
                  <a:lnTo>
                    <a:pt x="7952" y="581"/>
                  </a:lnTo>
                  <a:lnTo>
                    <a:pt x="12123" y="2657"/>
                  </a:lnTo>
                  <a:lnTo>
                    <a:pt x="16294" y="581"/>
                  </a:lnTo>
                  <a:lnTo>
                    <a:pt x="20463" y="2657"/>
                  </a:lnTo>
                  <a:lnTo>
                    <a:pt x="24636" y="581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4115925" y="3250200"/>
              <a:ext cx="718975" cy="66400"/>
            </a:xfrm>
            <a:custGeom>
              <a:rect b="b" l="l" r="r" t="t"/>
              <a:pathLst>
                <a:path extrusionOk="0" h="2656" w="28759">
                  <a:moveTo>
                    <a:pt x="7952" y="1"/>
                  </a:moveTo>
                  <a:lnTo>
                    <a:pt x="3780" y="2076"/>
                  </a:lnTo>
                  <a:lnTo>
                    <a:pt x="0" y="193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80"/>
                  </a:lnTo>
                  <a:lnTo>
                    <a:pt x="12123" y="2655"/>
                  </a:lnTo>
                  <a:lnTo>
                    <a:pt x="16294" y="580"/>
                  </a:lnTo>
                  <a:lnTo>
                    <a:pt x="20463" y="2655"/>
                  </a:lnTo>
                  <a:lnTo>
                    <a:pt x="24636" y="580"/>
                  </a:lnTo>
                  <a:lnTo>
                    <a:pt x="28758" y="2632"/>
                  </a:lnTo>
                  <a:lnTo>
                    <a:pt x="28758" y="2052"/>
                  </a:lnTo>
                  <a:lnTo>
                    <a:pt x="24636" y="1"/>
                  </a:lnTo>
                  <a:lnTo>
                    <a:pt x="20463" y="2076"/>
                  </a:lnTo>
                  <a:lnTo>
                    <a:pt x="16294" y="1"/>
                  </a:lnTo>
                  <a:lnTo>
                    <a:pt x="12123" y="2076"/>
                  </a:lnTo>
                  <a:lnTo>
                    <a:pt x="7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4115925" y="3309175"/>
              <a:ext cx="718975" cy="66375"/>
            </a:xfrm>
            <a:custGeom>
              <a:rect b="b" l="l" r="r" t="t"/>
              <a:pathLst>
                <a:path extrusionOk="0" h="2655" w="28759">
                  <a:moveTo>
                    <a:pt x="7952" y="0"/>
                  </a:moveTo>
                  <a:lnTo>
                    <a:pt x="3780" y="2076"/>
                  </a:lnTo>
                  <a:lnTo>
                    <a:pt x="0" y="194"/>
                  </a:lnTo>
                  <a:lnTo>
                    <a:pt x="0" y="774"/>
                  </a:lnTo>
                  <a:lnTo>
                    <a:pt x="3780" y="2655"/>
                  </a:lnTo>
                  <a:lnTo>
                    <a:pt x="7952" y="579"/>
                  </a:lnTo>
                  <a:lnTo>
                    <a:pt x="12123" y="2655"/>
                  </a:lnTo>
                  <a:lnTo>
                    <a:pt x="16294" y="579"/>
                  </a:lnTo>
                  <a:lnTo>
                    <a:pt x="20463" y="2655"/>
                  </a:lnTo>
                  <a:lnTo>
                    <a:pt x="24636" y="579"/>
                  </a:lnTo>
                  <a:lnTo>
                    <a:pt x="28758" y="2632"/>
                  </a:lnTo>
                  <a:lnTo>
                    <a:pt x="28758" y="2053"/>
                  </a:lnTo>
                  <a:lnTo>
                    <a:pt x="24636" y="0"/>
                  </a:lnTo>
                  <a:lnTo>
                    <a:pt x="20463" y="2076"/>
                  </a:lnTo>
                  <a:lnTo>
                    <a:pt x="16294" y="0"/>
                  </a:lnTo>
                  <a:lnTo>
                    <a:pt x="12123" y="2076"/>
                  </a:lnTo>
                  <a:lnTo>
                    <a:pt x="7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9"/>
          <p:cNvGrpSpPr/>
          <p:nvPr/>
        </p:nvGrpSpPr>
        <p:grpSpPr>
          <a:xfrm>
            <a:off x="-161611" y="1249761"/>
            <a:ext cx="554848" cy="1121805"/>
            <a:chOff x="4402200" y="1457825"/>
            <a:chExt cx="245150" cy="495650"/>
          </a:xfrm>
        </p:grpSpPr>
        <p:sp>
          <p:nvSpPr>
            <p:cNvPr id="511" name="Google Shape;511;p19"/>
            <p:cNvSpPr/>
            <p:nvPr/>
          </p:nvSpPr>
          <p:spPr>
            <a:xfrm>
              <a:off x="4601525" y="14578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601525" y="1547825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4601525" y="16378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601525" y="17277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601525" y="18177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601525" y="190765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501875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4501875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4501875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4501875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501875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4501875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4402200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4402200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4402200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4402200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4402200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4402200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19"/>
          <p:cNvSpPr/>
          <p:nvPr/>
        </p:nvSpPr>
        <p:spPr>
          <a:xfrm>
            <a:off x="8750100" y="-29250"/>
            <a:ext cx="393900" cy="517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"/>
          <p:cNvSpPr txBox="1"/>
          <p:nvPr>
            <p:ph hasCustomPrompt="1" type="title"/>
          </p:nvPr>
        </p:nvSpPr>
        <p:spPr>
          <a:xfrm>
            <a:off x="713232" y="1424625"/>
            <a:ext cx="43200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2" name="Google Shape;532;p20"/>
          <p:cNvSpPr txBox="1"/>
          <p:nvPr>
            <p:ph idx="1" type="subTitle"/>
          </p:nvPr>
        </p:nvSpPr>
        <p:spPr>
          <a:xfrm>
            <a:off x="713232" y="2205868"/>
            <a:ext cx="2664000" cy="71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20"/>
          <p:cNvSpPr txBox="1"/>
          <p:nvPr>
            <p:ph idx="12" type="sldNum"/>
          </p:nvPr>
        </p:nvSpPr>
        <p:spPr>
          <a:xfrm>
            <a:off x="720025" y="4604400"/>
            <a:ext cx="4533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534" name="Google Shape;534;p20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20"/>
          <p:cNvGrpSpPr/>
          <p:nvPr/>
        </p:nvGrpSpPr>
        <p:grpSpPr>
          <a:xfrm>
            <a:off x="8423989" y="11"/>
            <a:ext cx="554848" cy="1121805"/>
            <a:chOff x="4402200" y="1457825"/>
            <a:chExt cx="245150" cy="495650"/>
          </a:xfrm>
        </p:grpSpPr>
        <p:sp>
          <p:nvSpPr>
            <p:cNvPr id="536" name="Google Shape;536;p20"/>
            <p:cNvSpPr/>
            <p:nvPr/>
          </p:nvSpPr>
          <p:spPr>
            <a:xfrm>
              <a:off x="4601525" y="14578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601525" y="1547825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01525" y="16378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601525" y="17277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601525" y="18177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601525" y="190765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501875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501875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501875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501875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501875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501875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402200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4402200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402200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402200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402200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402200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54" name="Google Shape;554;p20"/>
          <p:cNvSpPr/>
          <p:nvPr/>
        </p:nvSpPr>
        <p:spPr>
          <a:xfrm rot="5400000">
            <a:off x="350271" y="-38129"/>
            <a:ext cx="19500" cy="719958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0"/>
          <p:cNvSpPr/>
          <p:nvPr/>
        </p:nvSpPr>
        <p:spPr>
          <a:xfrm rot="5400000">
            <a:off x="350296" y="18096"/>
            <a:ext cx="19450" cy="719958"/>
          </a:xfrm>
          <a:custGeom>
            <a:rect b="b" l="l" r="r" t="t"/>
            <a:pathLst>
              <a:path extrusionOk="0" h="46705" w="778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0"/>
          <p:cNvSpPr/>
          <p:nvPr/>
        </p:nvSpPr>
        <p:spPr>
          <a:xfrm rot="5400000">
            <a:off x="350271" y="74321"/>
            <a:ext cx="19500" cy="719958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0"/>
          <p:cNvSpPr/>
          <p:nvPr/>
        </p:nvSpPr>
        <p:spPr>
          <a:xfrm rot="5400000">
            <a:off x="350284" y="130534"/>
            <a:ext cx="19475" cy="719958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0"/>
          <p:cNvSpPr/>
          <p:nvPr/>
        </p:nvSpPr>
        <p:spPr>
          <a:xfrm rot="5400000">
            <a:off x="350271" y="186746"/>
            <a:ext cx="19500" cy="719958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0"/>
          <p:cNvSpPr/>
          <p:nvPr/>
        </p:nvSpPr>
        <p:spPr>
          <a:xfrm rot="5400000">
            <a:off x="350284" y="242959"/>
            <a:ext cx="19475" cy="719958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0"/>
          <p:cNvSpPr/>
          <p:nvPr/>
        </p:nvSpPr>
        <p:spPr>
          <a:xfrm rot="5400000">
            <a:off x="350271" y="299171"/>
            <a:ext cx="19500" cy="719958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0"/>
          <p:cNvSpPr txBox="1"/>
          <p:nvPr>
            <p:ph hasCustomPrompt="1" idx="2" type="title"/>
          </p:nvPr>
        </p:nvSpPr>
        <p:spPr>
          <a:xfrm>
            <a:off x="4104150" y="3014925"/>
            <a:ext cx="43200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2" name="Google Shape;562;p20"/>
          <p:cNvSpPr txBox="1"/>
          <p:nvPr>
            <p:ph idx="3" type="subTitle"/>
          </p:nvPr>
        </p:nvSpPr>
        <p:spPr>
          <a:xfrm>
            <a:off x="5758650" y="3795520"/>
            <a:ext cx="2661000" cy="71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0"/>
          <p:cNvSpPr/>
          <p:nvPr/>
        </p:nvSpPr>
        <p:spPr>
          <a:xfrm>
            <a:off x="8816275" y="-51875"/>
            <a:ext cx="327600" cy="524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>
            <p:ph idx="2" type="pic"/>
          </p:nvPr>
        </p:nvSpPr>
        <p:spPr>
          <a:xfrm>
            <a:off x="474325" y="540000"/>
            <a:ext cx="2838600" cy="4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74625" y="2435125"/>
            <a:ext cx="2997300" cy="699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3" type="title"/>
          </p:nvPr>
        </p:nvSpPr>
        <p:spPr>
          <a:xfrm>
            <a:off x="5005000" y="1466881"/>
            <a:ext cx="1736400" cy="55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374550" y="3215075"/>
            <a:ext cx="29973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45" name="Google Shape;45;p3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7863225" y="-187625"/>
            <a:ext cx="1822925" cy="1822925"/>
            <a:chOff x="459250" y="486800"/>
            <a:chExt cx="1822925" cy="1822925"/>
          </a:xfrm>
        </p:grpSpPr>
        <p:sp>
          <p:nvSpPr>
            <p:cNvPr id="47" name="Google Shape;47;p3"/>
            <p:cNvSpPr/>
            <p:nvPr/>
          </p:nvSpPr>
          <p:spPr>
            <a:xfrm>
              <a:off x="459250" y="486800"/>
              <a:ext cx="1822925" cy="1822925"/>
            </a:xfrm>
            <a:custGeom>
              <a:rect b="b" l="l" r="r" t="t"/>
              <a:pathLst>
                <a:path extrusionOk="0" h="72917" w="72917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569100" y="596625"/>
              <a:ext cx="1603225" cy="1603250"/>
            </a:xfrm>
            <a:custGeom>
              <a:rect b="b" l="l" r="r" t="t"/>
              <a:pathLst>
                <a:path extrusionOk="0" h="64130" w="64129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78975" y="706525"/>
              <a:ext cx="1383500" cy="1383500"/>
            </a:xfrm>
            <a:custGeom>
              <a:rect b="b" l="l" r="r" t="t"/>
              <a:pathLst>
                <a:path extrusionOk="0" h="55340" w="5534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88825" y="816375"/>
              <a:ext cx="1163775" cy="1163775"/>
            </a:xfrm>
            <a:custGeom>
              <a:rect b="b" l="l" r="r" t="t"/>
              <a:pathLst>
                <a:path extrusionOk="0" h="46551" w="46551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98700" y="926250"/>
              <a:ext cx="944050" cy="944050"/>
            </a:xfrm>
            <a:custGeom>
              <a:rect b="b" l="l" r="r" t="t"/>
              <a:pathLst>
                <a:path extrusionOk="0" h="37762" w="37762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08550" y="1036100"/>
              <a:ext cx="724325" cy="724325"/>
            </a:xfrm>
            <a:custGeom>
              <a:rect b="b" l="l" r="r" t="t"/>
              <a:pathLst>
                <a:path extrusionOk="0" h="28973" w="28973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118425" y="1145975"/>
              <a:ext cx="504600" cy="504600"/>
            </a:xfrm>
            <a:custGeom>
              <a:rect b="b" l="l" r="r" t="t"/>
              <a:pathLst>
                <a:path extrusionOk="0" h="20184" w="20184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228275" y="1255825"/>
              <a:ext cx="284875" cy="284850"/>
            </a:xfrm>
            <a:custGeom>
              <a:rect b="b" l="l" r="r" t="t"/>
              <a:pathLst>
                <a:path extrusionOk="0" h="11394" w="11395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5400000">
            <a:off x="-241856" y="846366"/>
            <a:ext cx="868334" cy="255607"/>
            <a:chOff x="4104900" y="2848300"/>
            <a:chExt cx="539975" cy="158950"/>
          </a:xfrm>
        </p:grpSpPr>
        <p:sp>
          <p:nvSpPr>
            <p:cNvPr id="56" name="Google Shape;56;p3"/>
            <p:cNvSpPr/>
            <p:nvPr/>
          </p:nvSpPr>
          <p:spPr>
            <a:xfrm>
              <a:off x="45086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3740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2395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1049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 rot="-5400000">
            <a:off x="8151831" y="3486258"/>
            <a:ext cx="1648727" cy="427517"/>
            <a:chOff x="3330525" y="4262650"/>
            <a:chExt cx="945425" cy="245150"/>
          </a:xfrm>
        </p:grpSpPr>
        <p:sp>
          <p:nvSpPr>
            <p:cNvPr id="61" name="Google Shape;61;p3"/>
            <p:cNvSpPr/>
            <p:nvPr/>
          </p:nvSpPr>
          <p:spPr>
            <a:xfrm>
              <a:off x="33305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4204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104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00400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6903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803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8702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9602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50200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1401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2301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3305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204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5104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600400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6903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7803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8702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9602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050200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1401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2301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3305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4204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5104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600400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6903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7803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8702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9602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50200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1401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2301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"/>
          <p:cNvSpPr txBox="1"/>
          <p:nvPr>
            <p:ph type="title"/>
          </p:nvPr>
        </p:nvSpPr>
        <p:spPr>
          <a:xfrm>
            <a:off x="720000" y="1127075"/>
            <a:ext cx="30450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/>
        </p:nvSpPr>
        <p:spPr>
          <a:xfrm>
            <a:off x="4991100" y="4037933"/>
            <a:ext cx="3432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CREDITS: </a:t>
            </a:r>
            <a:r>
              <a:rPr lang="en" sz="1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0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u="sng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21"/>
          <p:cNvSpPr txBox="1"/>
          <p:nvPr>
            <p:ph idx="1" type="subTitle"/>
          </p:nvPr>
        </p:nvSpPr>
        <p:spPr>
          <a:xfrm>
            <a:off x="721525" y="2265350"/>
            <a:ext cx="30450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i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8" name="Google Shape;568;p21"/>
          <p:cNvSpPr/>
          <p:nvPr>
            <p:ph idx="2" type="pic"/>
          </p:nvPr>
        </p:nvSpPr>
        <p:spPr>
          <a:xfrm>
            <a:off x="4991100" y="0"/>
            <a:ext cx="3432900" cy="38481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21"/>
          <p:cNvSpPr txBox="1"/>
          <p:nvPr>
            <p:ph idx="12" type="sldNum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570" name="Google Shape;570;p21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21"/>
          <p:cNvGrpSpPr/>
          <p:nvPr/>
        </p:nvGrpSpPr>
        <p:grpSpPr>
          <a:xfrm>
            <a:off x="7623675" y="4804500"/>
            <a:ext cx="1481827" cy="218095"/>
            <a:chOff x="7623675" y="4804500"/>
            <a:chExt cx="1481827" cy="218095"/>
          </a:xfrm>
        </p:grpSpPr>
        <p:sp>
          <p:nvSpPr>
            <p:cNvPr id="572" name="Google Shape;572;p21"/>
            <p:cNvSpPr/>
            <p:nvPr/>
          </p:nvSpPr>
          <p:spPr>
            <a:xfrm>
              <a:off x="8918588" y="4804500"/>
              <a:ext cx="186914" cy="218095"/>
            </a:xfrm>
            <a:custGeom>
              <a:rect b="b" l="l" r="r" t="t"/>
              <a:pathLst>
                <a:path extrusionOk="0" h="6358" w="5449">
                  <a:moveTo>
                    <a:pt x="3246" y="0"/>
                  </a:moveTo>
                  <a:lnTo>
                    <a:pt x="1" y="3246"/>
                  </a:lnTo>
                  <a:lnTo>
                    <a:pt x="3113" y="6358"/>
                  </a:lnTo>
                  <a:lnTo>
                    <a:pt x="5315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8733899" y="4804500"/>
              <a:ext cx="186880" cy="218095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8549245" y="4804500"/>
              <a:ext cx="186846" cy="218095"/>
            </a:xfrm>
            <a:custGeom>
              <a:rect b="b" l="l" r="r" t="t"/>
              <a:pathLst>
                <a:path extrusionOk="0" h="6358" w="5447">
                  <a:moveTo>
                    <a:pt x="3245" y="0"/>
                  </a:moveTo>
                  <a:lnTo>
                    <a:pt x="1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8364556" y="4804500"/>
              <a:ext cx="186846" cy="218095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8177707" y="4804500"/>
              <a:ext cx="186880" cy="218095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7993018" y="4804500"/>
              <a:ext cx="186880" cy="218095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7808364" y="4804500"/>
              <a:ext cx="186846" cy="218095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7623675" y="4804500"/>
              <a:ext cx="186846" cy="218095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21"/>
          <p:cNvSpPr/>
          <p:nvPr/>
        </p:nvSpPr>
        <p:spPr>
          <a:xfrm>
            <a:off x="-66700" y="-23700"/>
            <a:ext cx="458190" cy="415135"/>
          </a:xfrm>
          <a:custGeom>
            <a:rect b="b" l="l" r="r" t="t"/>
            <a:pathLst>
              <a:path extrusionOk="0" h="11999" w="12000">
                <a:moveTo>
                  <a:pt x="0" y="0"/>
                </a:moveTo>
                <a:lnTo>
                  <a:pt x="0" y="11999"/>
                </a:lnTo>
                <a:lnTo>
                  <a:pt x="11999" y="11999"/>
                </a:lnTo>
                <a:lnTo>
                  <a:pt x="119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1"/>
          <p:cNvSpPr/>
          <p:nvPr/>
        </p:nvSpPr>
        <p:spPr>
          <a:xfrm>
            <a:off x="157626" y="157594"/>
            <a:ext cx="415089" cy="415121"/>
          </a:xfrm>
          <a:custGeom>
            <a:rect b="b" l="l" r="r" t="t"/>
            <a:pathLst>
              <a:path extrusionOk="0" h="12725" w="12724">
                <a:moveTo>
                  <a:pt x="11999" y="726"/>
                </a:moveTo>
                <a:lnTo>
                  <a:pt x="11999" y="12000"/>
                </a:lnTo>
                <a:lnTo>
                  <a:pt x="725" y="12000"/>
                </a:lnTo>
                <a:lnTo>
                  <a:pt x="725" y="726"/>
                </a:lnTo>
                <a:close/>
                <a:moveTo>
                  <a:pt x="1" y="0"/>
                </a:moveTo>
                <a:lnTo>
                  <a:pt x="1" y="12725"/>
                </a:lnTo>
                <a:lnTo>
                  <a:pt x="12724" y="12725"/>
                </a:lnTo>
                <a:lnTo>
                  <a:pt x="127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"/>
          <p:cNvSpPr/>
          <p:nvPr/>
        </p:nvSpPr>
        <p:spPr>
          <a:xfrm>
            <a:off x="-63975" y="-51875"/>
            <a:ext cx="9295500" cy="155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22"/>
          <p:cNvGrpSpPr/>
          <p:nvPr/>
        </p:nvGrpSpPr>
        <p:grpSpPr>
          <a:xfrm rot="5400000">
            <a:off x="-538538" y="1612228"/>
            <a:ext cx="1865607" cy="483754"/>
            <a:chOff x="3330525" y="4262650"/>
            <a:chExt cx="945425" cy="245150"/>
          </a:xfrm>
        </p:grpSpPr>
        <p:sp>
          <p:nvSpPr>
            <p:cNvPr id="585" name="Google Shape;585;p22"/>
            <p:cNvSpPr/>
            <p:nvPr/>
          </p:nvSpPr>
          <p:spPr>
            <a:xfrm>
              <a:off x="33305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4204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5104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3600400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6903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7803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702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9602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4050200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401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2301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3305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34204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35104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3600400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6903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37803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38702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9602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4050200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1401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2301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33305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34204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35104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3600400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36903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37803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38702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9602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4050200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41401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42301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2"/>
          <p:cNvGrpSpPr/>
          <p:nvPr/>
        </p:nvGrpSpPr>
        <p:grpSpPr>
          <a:xfrm>
            <a:off x="8560175" y="2531925"/>
            <a:ext cx="1822925" cy="1822925"/>
            <a:chOff x="459250" y="486800"/>
            <a:chExt cx="1822925" cy="1822925"/>
          </a:xfrm>
        </p:grpSpPr>
        <p:sp>
          <p:nvSpPr>
            <p:cNvPr id="619" name="Google Shape;619;p22"/>
            <p:cNvSpPr/>
            <p:nvPr/>
          </p:nvSpPr>
          <p:spPr>
            <a:xfrm>
              <a:off x="459250" y="486800"/>
              <a:ext cx="1822925" cy="1822925"/>
            </a:xfrm>
            <a:custGeom>
              <a:rect b="b" l="l" r="r" t="t"/>
              <a:pathLst>
                <a:path extrusionOk="0" h="72917" w="72917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69100" y="596625"/>
              <a:ext cx="1603225" cy="1603250"/>
            </a:xfrm>
            <a:custGeom>
              <a:rect b="b" l="l" r="r" t="t"/>
              <a:pathLst>
                <a:path extrusionOk="0" h="64130" w="64129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78975" y="706525"/>
              <a:ext cx="1383500" cy="1383500"/>
            </a:xfrm>
            <a:custGeom>
              <a:rect b="b" l="l" r="r" t="t"/>
              <a:pathLst>
                <a:path extrusionOk="0" h="55340" w="5534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788825" y="816375"/>
              <a:ext cx="1163775" cy="1163775"/>
            </a:xfrm>
            <a:custGeom>
              <a:rect b="b" l="l" r="r" t="t"/>
              <a:pathLst>
                <a:path extrusionOk="0" h="46551" w="46551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898700" y="926250"/>
              <a:ext cx="944050" cy="944050"/>
            </a:xfrm>
            <a:custGeom>
              <a:rect b="b" l="l" r="r" t="t"/>
              <a:pathLst>
                <a:path extrusionOk="0" h="37762" w="37762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1008550" y="1036100"/>
              <a:ext cx="724325" cy="724325"/>
            </a:xfrm>
            <a:custGeom>
              <a:rect b="b" l="l" r="r" t="t"/>
              <a:pathLst>
                <a:path extrusionOk="0" h="28973" w="28973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1118425" y="1145975"/>
              <a:ext cx="504600" cy="504600"/>
            </a:xfrm>
            <a:custGeom>
              <a:rect b="b" l="l" r="r" t="t"/>
              <a:pathLst>
                <a:path extrusionOk="0" h="20184" w="20184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1228275" y="1255825"/>
              <a:ext cx="284875" cy="284850"/>
            </a:xfrm>
            <a:custGeom>
              <a:rect b="b" l="l" r="r" t="t"/>
              <a:pathLst>
                <a:path extrusionOk="0" h="11394" w="11395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22"/>
          <p:cNvSpPr txBox="1"/>
          <p:nvPr>
            <p:ph idx="12" type="sldNum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28" name="Google Shape;628;p22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2"/>
          <p:cNvSpPr/>
          <p:nvPr/>
        </p:nvSpPr>
        <p:spPr>
          <a:xfrm>
            <a:off x="5578225" y="4822494"/>
            <a:ext cx="19500" cy="320980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2"/>
          <p:cNvSpPr/>
          <p:nvPr/>
        </p:nvSpPr>
        <p:spPr>
          <a:xfrm>
            <a:off x="5634475" y="4822494"/>
            <a:ext cx="19450" cy="320980"/>
          </a:xfrm>
          <a:custGeom>
            <a:rect b="b" l="l" r="r" t="t"/>
            <a:pathLst>
              <a:path extrusionOk="0" h="46705" w="778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2"/>
          <p:cNvSpPr/>
          <p:nvPr/>
        </p:nvSpPr>
        <p:spPr>
          <a:xfrm>
            <a:off x="5690675" y="4822494"/>
            <a:ext cx="19500" cy="320980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2"/>
          <p:cNvSpPr/>
          <p:nvPr/>
        </p:nvSpPr>
        <p:spPr>
          <a:xfrm>
            <a:off x="5746900" y="4822494"/>
            <a:ext cx="19475" cy="320980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2"/>
          <p:cNvSpPr/>
          <p:nvPr/>
        </p:nvSpPr>
        <p:spPr>
          <a:xfrm>
            <a:off x="5803100" y="4822494"/>
            <a:ext cx="19500" cy="320980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2"/>
          <p:cNvSpPr/>
          <p:nvPr/>
        </p:nvSpPr>
        <p:spPr>
          <a:xfrm>
            <a:off x="5859325" y="4822494"/>
            <a:ext cx="19475" cy="320980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2"/>
          <p:cNvSpPr/>
          <p:nvPr/>
        </p:nvSpPr>
        <p:spPr>
          <a:xfrm>
            <a:off x="5915525" y="4822494"/>
            <a:ext cx="19500" cy="320980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3"/>
          <p:cNvSpPr/>
          <p:nvPr/>
        </p:nvSpPr>
        <p:spPr>
          <a:xfrm>
            <a:off x="5362125" y="-237325"/>
            <a:ext cx="3858300" cy="54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 txBox="1"/>
          <p:nvPr>
            <p:ph idx="12" type="sldNum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39" name="Google Shape;639;p23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899960">
            <a:off x="264180" y="1080297"/>
            <a:ext cx="402538" cy="464786"/>
          </a:xfrm>
          <a:custGeom>
            <a:rect b="b" l="l" r="r" t="t"/>
            <a:pathLst>
              <a:path extrusionOk="0" h="18592" w="16102">
                <a:moveTo>
                  <a:pt x="909" y="1573"/>
                </a:moveTo>
                <a:lnTo>
                  <a:pt x="14286" y="9295"/>
                </a:lnTo>
                <a:lnTo>
                  <a:pt x="909" y="17018"/>
                </a:lnTo>
                <a:lnTo>
                  <a:pt x="909" y="1573"/>
                </a:lnTo>
                <a:close/>
                <a:moveTo>
                  <a:pt x="0" y="0"/>
                </a:moveTo>
                <a:lnTo>
                  <a:pt x="0" y="18592"/>
                </a:lnTo>
                <a:lnTo>
                  <a:pt x="16101" y="92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>
            <a:off x="-433750" y="540000"/>
            <a:ext cx="1024700" cy="689200"/>
          </a:xfrm>
          <a:custGeom>
            <a:rect b="b" l="l" r="r" t="t"/>
            <a:pathLst>
              <a:path extrusionOk="0" h="27568" w="40988">
                <a:moveTo>
                  <a:pt x="1" y="1"/>
                </a:moveTo>
                <a:lnTo>
                  <a:pt x="1" y="780"/>
                </a:lnTo>
                <a:lnTo>
                  <a:pt x="255" y="780"/>
                </a:lnTo>
                <a:lnTo>
                  <a:pt x="255" y="1"/>
                </a:lnTo>
                <a:close/>
                <a:moveTo>
                  <a:pt x="3368" y="1"/>
                </a:moveTo>
                <a:lnTo>
                  <a:pt x="3368" y="780"/>
                </a:lnTo>
                <a:lnTo>
                  <a:pt x="6481" y="780"/>
                </a:lnTo>
                <a:lnTo>
                  <a:pt x="6481" y="1"/>
                </a:lnTo>
                <a:close/>
                <a:moveTo>
                  <a:pt x="9596" y="1"/>
                </a:moveTo>
                <a:lnTo>
                  <a:pt x="9596" y="780"/>
                </a:lnTo>
                <a:lnTo>
                  <a:pt x="12709" y="780"/>
                </a:lnTo>
                <a:lnTo>
                  <a:pt x="12709" y="1"/>
                </a:lnTo>
                <a:close/>
                <a:moveTo>
                  <a:pt x="15823" y="1"/>
                </a:moveTo>
                <a:lnTo>
                  <a:pt x="15823" y="780"/>
                </a:lnTo>
                <a:lnTo>
                  <a:pt x="18936" y="780"/>
                </a:lnTo>
                <a:lnTo>
                  <a:pt x="18936" y="1"/>
                </a:lnTo>
                <a:close/>
                <a:moveTo>
                  <a:pt x="22050" y="1"/>
                </a:moveTo>
                <a:lnTo>
                  <a:pt x="22050" y="780"/>
                </a:lnTo>
                <a:lnTo>
                  <a:pt x="25164" y="780"/>
                </a:lnTo>
                <a:lnTo>
                  <a:pt x="25164" y="1"/>
                </a:lnTo>
                <a:close/>
                <a:moveTo>
                  <a:pt x="28277" y="1"/>
                </a:moveTo>
                <a:lnTo>
                  <a:pt x="28277" y="780"/>
                </a:lnTo>
                <a:lnTo>
                  <a:pt x="31390" y="780"/>
                </a:lnTo>
                <a:lnTo>
                  <a:pt x="31390" y="1"/>
                </a:lnTo>
                <a:close/>
                <a:moveTo>
                  <a:pt x="34505" y="1"/>
                </a:moveTo>
                <a:lnTo>
                  <a:pt x="34505" y="780"/>
                </a:lnTo>
                <a:lnTo>
                  <a:pt x="37618" y="780"/>
                </a:lnTo>
                <a:lnTo>
                  <a:pt x="37618" y="1"/>
                </a:lnTo>
                <a:close/>
                <a:moveTo>
                  <a:pt x="40208" y="525"/>
                </a:moveTo>
                <a:lnTo>
                  <a:pt x="40208" y="3639"/>
                </a:lnTo>
                <a:lnTo>
                  <a:pt x="40987" y="3639"/>
                </a:lnTo>
                <a:lnTo>
                  <a:pt x="40987" y="525"/>
                </a:lnTo>
                <a:close/>
                <a:moveTo>
                  <a:pt x="40208" y="6752"/>
                </a:moveTo>
                <a:lnTo>
                  <a:pt x="40208" y="9867"/>
                </a:lnTo>
                <a:lnTo>
                  <a:pt x="40987" y="9867"/>
                </a:lnTo>
                <a:lnTo>
                  <a:pt x="40987" y="6752"/>
                </a:lnTo>
                <a:close/>
                <a:moveTo>
                  <a:pt x="40208" y="12980"/>
                </a:moveTo>
                <a:lnTo>
                  <a:pt x="40208" y="16093"/>
                </a:lnTo>
                <a:lnTo>
                  <a:pt x="40987" y="16093"/>
                </a:lnTo>
                <a:lnTo>
                  <a:pt x="40987" y="12980"/>
                </a:lnTo>
                <a:close/>
                <a:moveTo>
                  <a:pt x="40208" y="19206"/>
                </a:moveTo>
                <a:lnTo>
                  <a:pt x="40208" y="22321"/>
                </a:lnTo>
                <a:lnTo>
                  <a:pt x="40987" y="22321"/>
                </a:lnTo>
                <a:lnTo>
                  <a:pt x="40987" y="19206"/>
                </a:lnTo>
                <a:close/>
                <a:moveTo>
                  <a:pt x="1865" y="26788"/>
                </a:moveTo>
                <a:lnTo>
                  <a:pt x="1865" y="27567"/>
                </a:lnTo>
                <a:lnTo>
                  <a:pt x="4978" y="27567"/>
                </a:lnTo>
                <a:lnTo>
                  <a:pt x="4978" y="26788"/>
                </a:lnTo>
                <a:close/>
                <a:moveTo>
                  <a:pt x="8091" y="26788"/>
                </a:moveTo>
                <a:lnTo>
                  <a:pt x="8091" y="27567"/>
                </a:lnTo>
                <a:lnTo>
                  <a:pt x="11206" y="27567"/>
                </a:lnTo>
                <a:lnTo>
                  <a:pt x="11206" y="26788"/>
                </a:lnTo>
                <a:close/>
                <a:moveTo>
                  <a:pt x="14319" y="26788"/>
                </a:moveTo>
                <a:lnTo>
                  <a:pt x="14319" y="27567"/>
                </a:lnTo>
                <a:lnTo>
                  <a:pt x="17432" y="27567"/>
                </a:lnTo>
                <a:lnTo>
                  <a:pt x="17432" y="26788"/>
                </a:lnTo>
                <a:close/>
                <a:moveTo>
                  <a:pt x="20546" y="26788"/>
                </a:moveTo>
                <a:lnTo>
                  <a:pt x="20546" y="27567"/>
                </a:lnTo>
                <a:lnTo>
                  <a:pt x="23660" y="27567"/>
                </a:lnTo>
                <a:lnTo>
                  <a:pt x="23660" y="26788"/>
                </a:lnTo>
                <a:close/>
                <a:moveTo>
                  <a:pt x="26773" y="26788"/>
                </a:moveTo>
                <a:lnTo>
                  <a:pt x="26773" y="27567"/>
                </a:lnTo>
                <a:lnTo>
                  <a:pt x="29887" y="27567"/>
                </a:lnTo>
                <a:lnTo>
                  <a:pt x="29887" y="26788"/>
                </a:lnTo>
                <a:close/>
                <a:moveTo>
                  <a:pt x="33000" y="26788"/>
                </a:moveTo>
                <a:lnTo>
                  <a:pt x="33000" y="27567"/>
                </a:lnTo>
                <a:lnTo>
                  <a:pt x="36115" y="27567"/>
                </a:lnTo>
                <a:lnTo>
                  <a:pt x="36115" y="26788"/>
                </a:lnTo>
                <a:close/>
                <a:moveTo>
                  <a:pt x="40208" y="25434"/>
                </a:moveTo>
                <a:lnTo>
                  <a:pt x="40208" y="26788"/>
                </a:lnTo>
                <a:lnTo>
                  <a:pt x="39228" y="26788"/>
                </a:lnTo>
                <a:lnTo>
                  <a:pt x="39228" y="27567"/>
                </a:lnTo>
                <a:lnTo>
                  <a:pt x="40987" y="27567"/>
                </a:lnTo>
                <a:lnTo>
                  <a:pt x="40987" y="25434"/>
                </a:lnTo>
                <a:close/>
              </a:path>
            </a:pathLst>
          </a:custGeom>
          <a:solidFill>
            <a:srgbClr val="A7A8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23"/>
          <p:cNvGrpSpPr/>
          <p:nvPr/>
        </p:nvGrpSpPr>
        <p:grpSpPr>
          <a:xfrm rot="10800000">
            <a:off x="5098250" y="4822500"/>
            <a:ext cx="539975" cy="158950"/>
            <a:chOff x="4104900" y="2848300"/>
            <a:chExt cx="539975" cy="158950"/>
          </a:xfrm>
        </p:grpSpPr>
        <p:sp>
          <p:nvSpPr>
            <p:cNvPr id="643" name="Google Shape;643;p23"/>
            <p:cNvSpPr/>
            <p:nvPr/>
          </p:nvSpPr>
          <p:spPr>
            <a:xfrm>
              <a:off x="45086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43740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2395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1049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23"/>
          <p:cNvSpPr/>
          <p:nvPr/>
        </p:nvSpPr>
        <p:spPr>
          <a:xfrm>
            <a:off x="8687251" y="253001"/>
            <a:ext cx="539953" cy="539953"/>
          </a:xfrm>
          <a:custGeom>
            <a:rect b="b" l="l" r="r" t="t"/>
            <a:pathLst>
              <a:path extrusionOk="0" h="29770" w="29770">
                <a:moveTo>
                  <a:pt x="14885" y="0"/>
                </a:moveTo>
                <a:cubicBezTo>
                  <a:pt x="10938" y="0"/>
                  <a:pt x="7151" y="1568"/>
                  <a:pt x="4360" y="4360"/>
                </a:cubicBezTo>
                <a:cubicBezTo>
                  <a:pt x="1568" y="7151"/>
                  <a:pt x="0" y="10938"/>
                  <a:pt x="0" y="14885"/>
                </a:cubicBezTo>
                <a:cubicBezTo>
                  <a:pt x="0" y="18833"/>
                  <a:pt x="1568" y="22619"/>
                  <a:pt x="4360" y="25410"/>
                </a:cubicBezTo>
                <a:cubicBezTo>
                  <a:pt x="7151" y="28202"/>
                  <a:pt x="10938" y="29770"/>
                  <a:pt x="14885" y="29770"/>
                </a:cubicBezTo>
                <a:cubicBezTo>
                  <a:pt x="18833" y="29770"/>
                  <a:pt x="22619" y="28202"/>
                  <a:pt x="25411" y="25410"/>
                </a:cubicBezTo>
                <a:cubicBezTo>
                  <a:pt x="28202" y="22619"/>
                  <a:pt x="29770" y="18833"/>
                  <a:pt x="29770" y="14885"/>
                </a:cubicBezTo>
                <a:cubicBezTo>
                  <a:pt x="29770" y="10938"/>
                  <a:pt x="28202" y="7151"/>
                  <a:pt x="25411" y="4360"/>
                </a:cubicBezTo>
                <a:cubicBezTo>
                  <a:pt x="22619" y="1568"/>
                  <a:pt x="18833" y="0"/>
                  <a:pt x="148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3"/>
          <p:cNvSpPr/>
          <p:nvPr/>
        </p:nvSpPr>
        <p:spPr>
          <a:xfrm>
            <a:off x="9095828" y="744178"/>
            <a:ext cx="251687" cy="251687"/>
          </a:xfrm>
          <a:custGeom>
            <a:rect b="b" l="l" r="r" t="t"/>
            <a:pathLst>
              <a:path extrusionOk="0" h="12018" w="12018">
                <a:moveTo>
                  <a:pt x="6008" y="0"/>
                </a:moveTo>
                <a:cubicBezTo>
                  <a:pt x="4414" y="0"/>
                  <a:pt x="2887" y="632"/>
                  <a:pt x="1760" y="1759"/>
                </a:cubicBezTo>
                <a:cubicBezTo>
                  <a:pt x="633" y="2886"/>
                  <a:pt x="0" y="4414"/>
                  <a:pt x="0" y="6008"/>
                </a:cubicBezTo>
                <a:cubicBezTo>
                  <a:pt x="0" y="7602"/>
                  <a:pt x="633" y="9130"/>
                  <a:pt x="1760" y="10257"/>
                </a:cubicBezTo>
                <a:cubicBezTo>
                  <a:pt x="2887" y="11384"/>
                  <a:pt x="4414" y="12017"/>
                  <a:pt x="6008" y="12017"/>
                </a:cubicBezTo>
                <a:cubicBezTo>
                  <a:pt x="7602" y="12017"/>
                  <a:pt x="9130" y="11384"/>
                  <a:pt x="10257" y="10257"/>
                </a:cubicBezTo>
                <a:cubicBezTo>
                  <a:pt x="11384" y="9130"/>
                  <a:pt x="12018" y="7602"/>
                  <a:pt x="12018" y="6008"/>
                </a:cubicBezTo>
                <a:cubicBezTo>
                  <a:pt x="12018" y="4414"/>
                  <a:pt x="11384" y="2886"/>
                  <a:pt x="10257" y="1759"/>
                </a:cubicBezTo>
                <a:cubicBezTo>
                  <a:pt x="9130" y="632"/>
                  <a:pt x="7602" y="0"/>
                  <a:pt x="60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type="title"/>
          </p:nvPr>
        </p:nvSpPr>
        <p:spPr>
          <a:xfrm>
            <a:off x="713232" y="541282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" type="body"/>
          </p:nvPr>
        </p:nvSpPr>
        <p:spPr>
          <a:xfrm>
            <a:off x="720000" y="1152475"/>
            <a:ext cx="77040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" name="Google Shape;97;p4"/>
          <p:cNvSpPr txBox="1"/>
          <p:nvPr>
            <p:ph idx="12" type="sldNum"/>
          </p:nvPr>
        </p:nvSpPr>
        <p:spPr>
          <a:xfrm>
            <a:off x="8171525" y="4604400"/>
            <a:ext cx="4584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98" name="Google Shape;98;p4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8887875" y="1573250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8995175" y="1573250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9102475" y="1573250"/>
            <a:ext cx="845375" cy="827075"/>
          </a:xfrm>
          <a:custGeom>
            <a:rect b="b" l="l" r="r" t="t"/>
            <a:pathLst>
              <a:path extrusionOk="0" h="33083" w="33815">
                <a:moveTo>
                  <a:pt x="1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9209775" y="1573250"/>
            <a:ext cx="845375" cy="827075"/>
          </a:xfrm>
          <a:custGeom>
            <a:rect b="b" l="l" r="r" t="t"/>
            <a:pathLst>
              <a:path extrusionOk="0" h="33083" w="33815">
                <a:moveTo>
                  <a:pt x="0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8709000" y="1352625"/>
            <a:ext cx="1024650" cy="689200"/>
          </a:xfrm>
          <a:custGeom>
            <a:rect b="b" l="l" r="r" t="t"/>
            <a:pathLst>
              <a:path extrusionOk="0" h="27568" w="40986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0" y="0"/>
            <a:ext cx="469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3403800" y="522116"/>
            <a:ext cx="5020200" cy="8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5"/>
          <p:cNvSpPr txBox="1"/>
          <p:nvPr>
            <p:ph idx="1" type="subTitle"/>
          </p:nvPr>
        </p:nvSpPr>
        <p:spPr>
          <a:xfrm>
            <a:off x="3403800" y="2208953"/>
            <a:ext cx="2336400" cy="1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2" type="subTitle"/>
          </p:nvPr>
        </p:nvSpPr>
        <p:spPr>
          <a:xfrm>
            <a:off x="3403800" y="1870580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3" type="subTitle"/>
          </p:nvPr>
        </p:nvSpPr>
        <p:spPr>
          <a:xfrm>
            <a:off x="6087600" y="2208953"/>
            <a:ext cx="2336400" cy="1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6087600" y="1870580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5"/>
          <p:cNvSpPr txBox="1"/>
          <p:nvPr>
            <p:ph idx="12" type="sldNum"/>
          </p:nvPr>
        </p:nvSpPr>
        <p:spPr>
          <a:xfrm>
            <a:off x="81684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12" name="Google Shape;112;p5"/>
          <p:cNvSpPr/>
          <p:nvPr/>
        </p:nvSpPr>
        <p:spPr>
          <a:xfrm>
            <a:off x="81699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>
            <p:ph idx="5" type="pic"/>
          </p:nvPr>
        </p:nvSpPr>
        <p:spPr>
          <a:xfrm>
            <a:off x="721525" y="0"/>
            <a:ext cx="2336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"/>
          <p:cNvSpPr/>
          <p:nvPr/>
        </p:nvSpPr>
        <p:spPr>
          <a:xfrm>
            <a:off x="8493503" y="-3591"/>
            <a:ext cx="658470" cy="658415"/>
          </a:xfrm>
          <a:custGeom>
            <a:rect b="b" l="l" r="r" t="t"/>
            <a:pathLst>
              <a:path extrusionOk="0" h="11999" w="12000">
                <a:moveTo>
                  <a:pt x="1" y="0"/>
                </a:moveTo>
                <a:lnTo>
                  <a:pt x="1" y="11999"/>
                </a:lnTo>
                <a:lnTo>
                  <a:pt x="12000" y="11999"/>
                </a:lnTo>
                <a:lnTo>
                  <a:pt x="12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8188684" y="261446"/>
            <a:ext cx="698198" cy="698307"/>
          </a:xfrm>
          <a:custGeom>
            <a:rect b="b" l="l" r="r" t="t"/>
            <a:pathLst>
              <a:path extrusionOk="0" h="12726" w="12724">
                <a:moveTo>
                  <a:pt x="11999" y="727"/>
                </a:moveTo>
                <a:lnTo>
                  <a:pt x="11999" y="12000"/>
                </a:lnTo>
                <a:lnTo>
                  <a:pt x="725" y="12000"/>
                </a:lnTo>
                <a:lnTo>
                  <a:pt x="725" y="727"/>
                </a:lnTo>
                <a:close/>
                <a:moveTo>
                  <a:pt x="1" y="1"/>
                </a:moveTo>
                <a:lnTo>
                  <a:pt x="1" y="12725"/>
                </a:lnTo>
                <a:lnTo>
                  <a:pt x="12724" y="12725"/>
                </a:lnTo>
                <a:lnTo>
                  <a:pt x="127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713232" y="541508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6"/>
          <p:cNvSpPr txBox="1"/>
          <p:nvPr>
            <p:ph idx="12" type="sldNum"/>
          </p:nvPr>
        </p:nvSpPr>
        <p:spPr>
          <a:xfrm>
            <a:off x="720025" y="4604400"/>
            <a:ext cx="4764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19" name="Google Shape;119;p6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 rot="5400000">
            <a:off x="8710225" y="4569725"/>
            <a:ext cx="281050" cy="324550"/>
          </a:xfrm>
          <a:custGeom>
            <a:rect b="b" l="l" r="r" t="t"/>
            <a:pathLst>
              <a:path extrusionOk="0" h="12982" w="11242">
                <a:moveTo>
                  <a:pt x="635" y="1099"/>
                </a:moveTo>
                <a:lnTo>
                  <a:pt x="9973" y="6492"/>
                </a:lnTo>
                <a:lnTo>
                  <a:pt x="635" y="11883"/>
                </a:lnTo>
                <a:lnTo>
                  <a:pt x="635" y="1099"/>
                </a:lnTo>
                <a:close/>
                <a:moveTo>
                  <a:pt x="1" y="1"/>
                </a:moveTo>
                <a:lnTo>
                  <a:pt x="1" y="12981"/>
                </a:lnTo>
                <a:lnTo>
                  <a:pt x="11242" y="64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>
            <a:off x="8781050" y="3439625"/>
            <a:ext cx="158950" cy="1079950"/>
            <a:chOff x="8781050" y="3439625"/>
            <a:chExt cx="158950" cy="1079950"/>
          </a:xfrm>
        </p:grpSpPr>
        <p:sp>
          <p:nvSpPr>
            <p:cNvPr id="122" name="Google Shape;122;p6"/>
            <p:cNvSpPr/>
            <p:nvPr/>
          </p:nvSpPr>
          <p:spPr>
            <a:xfrm rot="5400000">
              <a:off x="8792413" y="4371988"/>
              <a:ext cx="136225" cy="158950"/>
            </a:xfrm>
            <a:custGeom>
              <a:rect b="b" l="l" r="r" t="t"/>
              <a:pathLst>
                <a:path extrusionOk="0" h="6358" w="5449">
                  <a:moveTo>
                    <a:pt x="3246" y="0"/>
                  </a:moveTo>
                  <a:lnTo>
                    <a:pt x="1" y="3246"/>
                  </a:lnTo>
                  <a:lnTo>
                    <a:pt x="3113" y="6358"/>
                  </a:lnTo>
                  <a:lnTo>
                    <a:pt x="5315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8792425" y="4237375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3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8792438" y="4102788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5" y="0"/>
                  </a:moveTo>
                  <a:lnTo>
                    <a:pt x="1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8792438" y="3968188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1" y="3246"/>
                  </a:lnTo>
                  <a:lnTo>
                    <a:pt x="3112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8792425" y="3832025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rot="5400000">
              <a:off x="8792425" y="3697425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 rot="5400000">
              <a:off x="8792438" y="3562838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5400000">
              <a:off x="8792438" y="3428238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/>
          <p:nvPr/>
        </p:nvSpPr>
        <p:spPr>
          <a:xfrm>
            <a:off x="199475" y="981174"/>
            <a:ext cx="476273" cy="18175"/>
          </a:xfrm>
          <a:custGeom>
            <a:rect b="b" l="l" r="r" t="t"/>
            <a:pathLst>
              <a:path extrusionOk="0" h="727" w="22065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99475" y="919299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99475" y="857399"/>
            <a:ext cx="476273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99475" y="795474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99475" y="733574"/>
            <a:ext cx="476273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199475" y="671649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199475" y="609749"/>
            <a:ext cx="476273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199475" y="547824"/>
            <a:ext cx="476273" cy="18175"/>
          </a:xfrm>
          <a:custGeom>
            <a:rect b="b" l="l" r="r" t="t"/>
            <a:pathLst>
              <a:path extrusionOk="0" h="727" w="22065">
                <a:moveTo>
                  <a:pt x="363" y="1"/>
                </a:moveTo>
                <a:cubicBezTo>
                  <a:pt x="163" y="1"/>
                  <a:pt x="1" y="163"/>
                  <a:pt x="1" y="364"/>
                </a:cubicBezTo>
                <a:cubicBezTo>
                  <a:pt x="1" y="564"/>
                  <a:pt x="163" y="727"/>
                  <a:pt x="363" y="727"/>
                </a:cubicBezTo>
                <a:lnTo>
                  <a:pt x="21703" y="727"/>
                </a:lnTo>
                <a:cubicBezTo>
                  <a:pt x="21902" y="727"/>
                  <a:pt x="22065" y="564"/>
                  <a:pt x="22065" y="364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199475" y="485949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2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2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199475" y="424049"/>
            <a:ext cx="476273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2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99475" y="362124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3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3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99475" y="300224"/>
            <a:ext cx="476273" cy="18125"/>
          </a:xfrm>
          <a:custGeom>
            <a:rect b="b" l="l" r="r" t="t"/>
            <a:pathLst>
              <a:path extrusionOk="0" h="725" w="22065">
                <a:moveTo>
                  <a:pt x="363" y="0"/>
                </a:moveTo>
                <a:cubicBezTo>
                  <a:pt x="163" y="0"/>
                  <a:pt x="1" y="163"/>
                  <a:pt x="1" y="362"/>
                </a:cubicBezTo>
                <a:cubicBezTo>
                  <a:pt x="1" y="562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2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199475" y="238299"/>
            <a:ext cx="476273" cy="18150"/>
          </a:xfrm>
          <a:custGeom>
            <a:rect b="b" l="l" r="r" t="t"/>
            <a:pathLst>
              <a:path extrusionOk="0" h="726" w="22065">
                <a:moveTo>
                  <a:pt x="363" y="1"/>
                </a:moveTo>
                <a:cubicBezTo>
                  <a:pt x="163" y="1"/>
                  <a:pt x="1" y="163"/>
                  <a:pt x="1" y="363"/>
                </a:cubicBezTo>
                <a:cubicBezTo>
                  <a:pt x="1" y="564"/>
                  <a:pt x="163" y="725"/>
                  <a:pt x="363" y="725"/>
                </a:cubicBezTo>
                <a:lnTo>
                  <a:pt x="21703" y="725"/>
                </a:lnTo>
                <a:cubicBezTo>
                  <a:pt x="21902" y="725"/>
                  <a:pt x="22065" y="564"/>
                  <a:pt x="22065" y="363"/>
                </a:cubicBezTo>
                <a:cubicBezTo>
                  <a:pt x="22065" y="163"/>
                  <a:pt x="21902" y="1"/>
                  <a:pt x="21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199475" y="176399"/>
            <a:ext cx="476273" cy="18175"/>
          </a:xfrm>
          <a:custGeom>
            <a:rect b="b" l="l" r="r" t="t"/>
            <a:pathLst>
              <a:path extrusionOk="0" h="727" w="22065">
                <a:moveTo>
                  <a:pt x="363" y="0"/>
                </a:moveTo>
                <a:cubicBezTo>
                  <a:pt x="163" y="0"/>
                  <a:pt x="1" y="163"/>
                  <a:pt x="1" y="363"/>
                </a:cubicBezTo>
                <a:cubicBezTo>
                  <a:pt x="1" y="564"/>
                  <a:pt x="163" y="726"/>
                  <a:pt x="363" y="726"/>
                </a:cubicBezTo>
                <a:lnTo>
                  <a:pt x="21703" y="726"/>
                </a:lnTo>
                <a:cubicBezTo>
                  <a:pt x="21902" y="726"/>
                  <a:pt x="22065" y="564"/>
                  <a:pt x="22065" y="363"/>
                </a:cubicBezTo>
                <a:cubicBezTo>
                  <a:pt x="22065" y="163"/>
                  <a:pt x="21902" y="0"/>
                  <a:pt x="217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0" y="0"/>
            <a:ext cx="384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713232" y="539496"/>
            <a:ext cx="4162500" cy="66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7"/>
          <p:cNvSpPr txBox="1"/>
          <p:nvPr>
            <p:ph idx="1" type="body"/>
          </p:nvPr>
        </p:nvSpPr>
        <p:spPr>
          <a:xfrm>
            <a:off x="720000" y="1526375"/>
            <a:ext cx="4162500" cy="24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7"/>
          <p:cNvSpPr/>
          <p:nvPr>
            <p:ph idx="2" type="pic"/>
          </p:nvPr>
        </p:nvSpPr>
        <p:spPr>
          <a:xfrm>
            <a:off x="5252700" y="977925"/>
            <a:ext cx="3171300" cy="4165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50" name="Google Shape;150;p7"/>
          <p:cNvSpPr/>
          <p:nvPr/>
        </p:nvSpPr>
        <p:spPr>
          <a:xfrm>
            <a:off x="721500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 rot="10800000">
            <a:off x="6667044" y="-482156"/>
            <a:ext cx="19500" cy="846762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 rot="10800000">
            <a:off x="6610844" y="-482156"/>
            <a:ext cx="19450" cy="846762"/>
          </a:xfrm>
          <a:custGeom>
            <a:rect b="b" l="l" r="r" t="t"/>
            <a:pathLst>
              <a:path extrusionOk="0" h="46705" w="778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2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2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 rot="10800000">
            <a:off x="6554594" y="-482156"/>
            <a:ext cx="19500" cy="846762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5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5" y="46705"/>
                  <a:pt x="390" y="46705"/>
                </a:cubicBezTo>
                <a:cubicBezTo>
                  <a:pt x="604" y="46705"/>
                  <a:pt x="779" y="46531"/>
                  <a:pt x="779" y="46317"/>
                </a:cubicBezTo>
                <a:lnTo>
                  <a:pt x="779" y="390"/>
                </a:lnTo>
                <a:cubicBezTo>
                  <a:pt x="779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 rot="10800000">
            <a:off x="6498394" y="-482156"/>
            <a:ext cx="19475" cy="846762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4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 rot="10800000">
            <a:off x="6442169" y="-482156"/>
            <a:ext cx="19500" cy="846762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0" y="176"/>
                  <a:pt x="0" y="390"/>
                </a:cubicBezTo>
                <a:lnTo>
                  <a:pt x="0" y="46317"/>
                </a:lnTo>
                <a:cubicBezTo>
                  <a:pt x="0" y="46531"/>
                  <a:pt x="176" y="46705"/>
                  <a:pt x="390" y="46705"/>
                </a:cubicBezTo>
                <a:cubicBezTo>
                  <a:pt x="604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4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 rot="10800000">
            <a:off x="6385969" y="-482156"/>
            <a:ext cx="19475" cy="846762"/>
          </a:xfrm>
          <a:custGeom>
            <a:rect b="b" l="l" r="r" t="t"/>
            <a:pathLst>
              <a:path extrusionOk="0" h="46705" w="779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78" y="46531"/>
                  <a:pt x="778" y="46317"/>
                </a:cubicBezTo>
                <a:lnTo>
                  <a:pt x="778" y="390"/>
                </a:lnTo>
                <a:cubicBezTo>
                  <a:pt x="778" y="176"/>
                  <a:pt x="603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 rot="10800000">
            <a:off x="6329744" y="-482156"/>
            <a:ext cx="19500" cy="846762"/>
          </a:xfrm>
          <a:custGeom>
            <a:rect b="b" l="l" r="r" t="t"/>
            <a:pathLst>
              <a:path extrusionOk="0" h="46705" w="780">
                <a:moveTo>
                  <a:pt x="390" y="1"/>
                </a:moveTo>
                <a:cubicBezTo>
                  <a:pt x="176" y="1"/>
                  <a:pt x="1" y="176"/>
                  <a:pt x="1" y="390"/>
                </a:cubicBezTo>
                <a:lnTo>
                  <a:pt x="1" y="46317"/>
                </a:lnTo>
                <a:cubicBezTo>
                  <a:pt x="1" y="46531"/>
                  <a:pt x="176" y="46705"/>
                  <a:pt x="390" y="46705"/>
                </a:cubicBezTo>
                <a:cubicBezTo>
                  <a:pt x="605" y="46705"/>
                  <a:pt x="780" y="46531"/>
                  <a:pt x="780" y="46317"/>
                </a:cubicBezTo>
                <a:lnTo>
                  <a:pt x="780" y="390"/>
                </a:lnTo>
                <a:cubicBezTo>
                  <a:pt x="780" y="176"/>
                  <a:pt x="605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>
            <a:off x="4161412" y="4768924"/>
            <a:ext cx="529948" cy="488017"/>
            <a:chOff x="4727025" y="3594900"/>
            <a:chExt cx="291950" cy="268850"/>
          </a:xfrm>
        </p:grpSpPr>
        <p:sp>
          <p:nvSpPr>
            <p:cNvPr id="159" name="Google Shape;159;p7"/>
            <p:cNvSpPr/>
            <p:nvPr/>
          </p:nvSpPr>
          <p:spPr>
            <a:xfrm>
              <a:off x="4964400" y="3594900"/>
              <a:ext cx="54575" cy="54550"/>
            </a:xfrm>
            <a:custGeom>
              <a:rect b="b" l="l" r="r" t="t"/>
              <a:pathLst>
                <a:path extrusionOk="0" h="2182" w="2183">
                  <a:moveTo>
                    <a:pt x="1092" y="1"/>
                  </a:moveTo>
                  <a:cubicBezTo>
                    <a:pt x="489" y="1"/>
                    <a:pt x="1" y="488"/>
                    <a:pt x="1" y="1092"/>
                  </a:cubicBezTo>
                  <a:cubicBezTo>
                    <a:pt x="1" y="1694"/>
                    <a:pt x="489" y="2181"/>
                    <a:pt x="1092" y="2181"/>
                  </a:cubicBezTo>
                  <a:cubicBezTo>
                    <a:pt x="1694" y="2181"/>
                    <a:pt x="2183" y="1694"/>
                    <a:pt x="2183" y="1092"/>
                  </a:cubicBezTo>
                  <a:cubicBezTo>
                    <a:pt x="2183" y="488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964400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964400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845725" y="3594900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1"/>
                  </a:moveTo>
                  <a:cubicBezTo>
                    <a:pt x="489" y="1"/>
                    <a:pt x="0" y="489"/>
                    <a:pt x="0" y="1092"/>
                  </a:cubicBezTo>
                  <a:cubicBezTo>
                    <a:pt x="0" y="1694"/>
                    <a:pt x="489" y="2183"/>
                    <a:pt x="1091" y="2183"/>
                  </a:cubicBezTo>
                  <a:cubicBezTo>
                    <a:pt x="1693" y="2183"/>
                    <a:pt x="2182" y="1694"/>
                    <a:pt x="2182" y="1092"/>
                  </a:cubicBezTo>
                  <a:cubicBezTo>
                    <a:pt x="2182" y="489"/>
                    <a:pt x="1693" y="1"/>
                    <a:pt x="1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845725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4845725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4727025" y="3594900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1"/>
                  </a:moveTo>
                  <a:cubicBezTo>
                    <a:pt x="489" y="1"/>
                    <a:pt x="1" y="489"/>
                    <a:pt x="1" y="1092"/>
                  </a:cubicBezTo>
                  <a:cubicBezTo>
                    <a:pt x="1" y="1694"/>
                    <a:pt x="489" y="2183"/>
                    <a:pt x="1092" y="2183"/>
                  </a:cubicBezTo>
                  <a:cubicBezTo>
                    <a:pt x="1694" y="2183"/>
                    <a:pt x="2183" y="1694"/>
                    <a:pt x="2183" y="1092"/>
                  </a:cubicBezTo>
                  <a:cubicBezTo>
                    <a:pt x="2183" y="489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4727025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4727025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>
            <p:ph type="title"/>
          </p:nvPr>
        </p:nvSpPr>
        <p:spPr>
          <a:xfrm>
            <a:off x="696875" y="1522413"/>
            <a:ext cx="7808700" cy="94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8"/>
          <p:cNvSpPr/>
          <p:nvPr>
            <p:ph idx="2" type="pic"/>
          </p:nvPr>
        </p:nvSpPr>
        <p:spPr>
          <a:xfrm>
            <a:off x="0" y="3505575"/>
            <a:ext cx="9144000" cy="163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720000" y="269450"/>
            <a:ext cx="3399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172" name="Google Shape;172;p8"/>
          <p:cNvSpPr/>
          <p:nvPr/>
        </p:nvSpPr>
        <p:spPr>
          <a:xfrm rot="10800000">
            <a:off x="721500" y="0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8"/>
          <p:cNvGrpSpPr/>
          <p:nvPr/>
        </p:nvGrpSpPr>
        <p:grpSpPr>
          <a:xfrm>
            <a:off x="8681425" y="2857400"/>
            <a:ext cx="356825" cy="1167625"/>
            <a:chOff x="8681425" y="2857400"/>
            <a:chExt cx="356825" cy="1167625"/>
          </a:xfrm>
        </p:grpSpPr>
        <p:sp>
          <p:nvSpPr>
            <p:cNvPr id="174" name="Google Shape;174;p8"/>
            <p:cNvSpPr/>
            <p:nvPr/>
          </p:nvSpPr>
          <p:spPr>
            <a:xfrm>
              <a:off x="8681425" y="2857400"/>
              <a:ext cx="19500" cy="1167625"/>
            </a:xfrm>
            <a:custGeom>
              <a:rect b="b" l="l" r="r" t="t"/>
              <a:pathLst>
                <a:path extrusionOk="0" h="46705" w="78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5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5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737675" y="2857400"/>
              <a:ext cx="19450" cy="1167625"/>
            </a:xfrm>
            <a:custGeom>
              <a:rect b="b" l="l" r="r" t="t"/>
              <a:pathLst>
                <a:path extrusionOk="0" h="46705" w="778">
                  <a:moveTo>
                    <a:pt x="390" y="0"/>
                  </a:moveTo>
                  <a:cubicBezTo>
                    <a:pt x="176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6" y="46704"/>
                    <a:pt x="390" y="46704"/>
                  </a:cubicBezTo>
                  <a:cubicBezTo>
                    <a:pt x="603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793875" y="2857400"/>
              <a:ext cx="19500" cy="1167625"/>
            </a:xfrm>
            <a:custGeom>
              <a:rect b="b" l="l" r="r" t="t"/>
              <a:pathLst>
                <a:path extrusionOk="0" h="46705" w="780">
                  <a:moveTo>
                    <a:pt x="390" y="0"/>
                  </a:moveTo>
                  <a:cubicBezTo>
                    <a:pt x="176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6" y="46704"/>
                    <a:pt x="390" y="46704"/>
                  </a:cubicBezTo>
                  <a:cubicBezTo>
                    <a:pt x="604" y="46704"/>
                    <a:pt x="779" y="46529"/>
                    <a:pt x="779" y="46315"/>
                  </a:cubicBezTo>
                  <a:lnTo>
                    <a:pt x="779" y="390"/>
                  </a:lnTo>
                  <a:cubicBezTo>
                    <a:pt x="779" y="176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850100" y="2857400"/>
              <a:ext cx="19475" cy="1167625"/>
            </a:xfrm>
            <a:custGeom>
              <a:rect b="b" l="l" r="r" t="t"/>
              <a:pathLst>
                <a:path extrusionOk="0" h="46705" w="779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4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906300" y="2857400"/>
              <a:ext cx="19500" cy="1167625"/>
            </a:xfrm>
            <a:custGeom>
              <a:rect b="b" l="l" r="r" t="t"/>
              <a:pathLst>
                <a:path extrusionOk="0" h="46705" w="780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4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962550" y="2857400"/>
              <a:ext cx="19450" cy="1167625"/>
            </a:xfrm>
            <a:custGeom>
              <a:rect b="b" l="l" r="r" t="t"/>
              <a:pathLst>
                <a:path extrusionOk="0" h="46705" w="778">
                  <a:moveTo>
                    <a:pt x="390" y="0"/>
                  </a:moveTo>
                  <a:cubicBezTo>
                    <a:pt x="175" y="0"/>
                    <a:pt x="0" y="176"/>
                    <a:pt x="0" y="390"/>
                  </a:cubicBezTo>
                  <a:lnTo>
                    <a:pt x="0" y="46315"/>
                  </a:lnTo>
                  <a:cubicBezTo>
                    <a:pt x="0" y="46529"/>
                    <a:pt x="175" y="46704"/>
                    <a:pt x="390" y="46704"/>
                  </a:cubicBezTo>
                  <a:cubicBezTo>
                    <a:pt x="604" y="46704"/>
                    <a:pt x="778" y="46529"/>
                    <a:pt x="778" y="46315"/>
                  </a:cubicBezTo>
                  <a:lnTo>
                    <a:pt x="778" y="390"/>
                  </a:lnTo>
                  <a:cubicBezTo>
                    <a:pt x="778" y="176"/>
                    <a:pt x="602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9018725" y="2857400"/>
              <a:ext cx="19525" cy="1167625"/>
            </a:xfrm>
            <a:custGeom>
              <a:rect b="b" l="l" r="r" t="t"/>
              <a:pathLst>
                <a:path extrusionOk="0" h="46705" w="781">
                  <a:moveTo>
                    <a:pt x="390" y="0"/>
                  </a:moveTo>
                  <a:cubicBezTo>
                    <a:pt x="176" y="0"/>
                    <a:pt x="1" y="176"/>
                    <a:pt x="1" y="390"/>
                  </a:cubicBezTo>
                  <a:lnTo>
                    <a:pt x="1" y="46315"/>
                  </a:lnTo>
                  <a:cubicBezTo>
                    <a:pt x="1" y="46529"/>
                    <a:pt x="176" y="46704"/>
                    <a:pt x="390" y="46704"/>
                  </a:cubicBezTo>
                  <a:cubicBezTo>
                    <a:pt x="605" y="46704"/>
                    <a:pt x="780" y="46529"/>
                    <a:pt x="780" y="46315"/>
                  </a:cubicBezTo>
                  <a:lnTo>
                    <a:pt x="780" y="390"/>
                  </a:lnTo>
                  <a:cubicBezTo>
                    <a:pt x="780" y="176"/>
                    <a:pt x="605" y="0"/>
                    <a:pt x="3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C000"/>
                </a:solidFill>
              </a:endParaRPr>
            </a:p>
          </p:txBody>
        </p:sp>
      </p:grpSp>
      <p:grpSp>
        <p:nvGrpSpPr>
          <p:cNvPr id="181" name="Google Shape;181;p8"/>
          <p:cNvGrpSpPr/>
          <p:nvPr/>
        </p:nvGrpSpPr>
        <p:grpSpPr>
          <a:xfrm rot="10800000">
            <a:off x="4286002" y="298527"/>
            <a:ext cx="571996" cy="168376"/>
            <a:chOff x="4104900" y="2848300"/>
            <a:chExt cx="539975" cy="158950"/>
          </a:xfrm>
        </p:grpSpPr>
        <p:sp>
          <p:nvSpPr>
            <p:cNvPr id="182" name="Google Shape;182;p8"/>
            <p:cNvSpPr/>
            <p:nvPr/>
          </p:nvSpPr>
          <p:spPr>
            <a:xfrm>
              <a:off x="45086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4374075" y="2848300"/>
              <a:ext cx="136200" cy="158950"/>
            </a:xfrm>
            <a:custGeom>
              <a:rect b="b" l="l" r="r" t="t"/>
              <a:pathLst>
                <a:path extrusionOk="0" h="6358" w="5448">
                  <a:moveTo>
                    <a:pt x="3245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4" y="6358"/>
                  </a:lnTo>
                  <a:lnTo>
                    <a:pt x="2202" y="3246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2395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4" y="0"/>
                  </a:moveTo>
                  <a:lnTo>
                    <a:pt x="0" y="3246"/>
                  </a:lnTo>
                  <a:lnTo>
                    <a:pt x="3111" y="6358"/>
                  </a:lnTo>
                  <a:lnTo>
                    <a:pt x="5313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04900" y="2848300"/>
              <a:ext cx="136175" cy="158950"/>
            </a:xfrm>
            <a:custGeom>
              <a:rect b="b" l="l" r="r" t="t"/>
              <a:pathLst>
                <a:path extrusionOk="0" h="6358" w="5447">
                  <a:moveTo>
                    <a:pt x="3246" y="0"/>
                  </a:moveTo>
                  <a:lnTo>
                    <a:pt x="0" y="3246"/>
                  </a:lnTo>
                  <a:lnTo>
                    <a:pt x="3112" y="6358"/>
                  </a:lnTo>
                  <a:lnTo>
                    <a:pt x="5312" y="6358"/>
                  </a:lnTo>
                  <a:lnTo>
                    <a:pt x="2201" y="3246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8"/>
          <p:cNvGrpSpPr/>
          <p:nvPr/>
        </p:nvGrpSpPr>
        <p:grpSpPr>
          <a:xfrm rot="5400000">
            <a:off x="-289058" y="1568648"/>
            <a:ext cx="492090" cy="994918"/>
            <a:chOff x="4402200" y="1457825"/>
            <a:chExt cx="245150" cy="495650"/>
          </a:xfrm>
        </p:grpSpPr>
        <p:sp>
          <p:nvSpPr>
            <p:cNvPr id="187" name="Google Shape;187;p8"/>
            <p:cNvSpPr/>
            <p:nvPr/>
          </p:nvSpPr>
          <p:spPr>
            <a:xfrm>
              <a:off x="4601525" y="14578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2"/>
                    <a:pt x="0" y="918"/>
                  </a:cubicBezTo>
                  <a:cubicBezTo>
                    <a:pt x="0" y="1422"/>
                    <a:pt x="411" y="1834"/>
                    <a:pt x="916" y="1834"/>
                  </a:cubicBezTo>
                  <a:cubicBezTo>
                    <a:pt x="1422" y="1834"/>
                    <a:pt x="1833" y="1424"/>
                    <a:pt x="1833" y="918"/>
                  </a:cubicBezTo>
                  <a:cubicBezTo>
                    <a:pt x="1833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601525" y="1547825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601525" y="16378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1"/>
                    <a:pt x="916" y="1831"/>
                  </a:cubicBezTo>
                  <a:cubicBezTo>
                    <a:pt x="1422" y="1831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601525" y="1727725"/>
              <a:ext cx="45825" cy="45850"/>
            </a:xfrm>
            <a:custGeom>
              <a:rect b="b" l="l" r="r" t="t"/>
              <a:pathLst>
                <a:path extrusionOk="0" h="1834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601525" y="181770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1"/>
                  </a:moveTo>
                  <a:cubicBezTo>
                    <a:pt x="411" y="1"/>
                    <a:pt x="0" y="410"/>
                    <a:pt x="0" y="916"/>
                  </a:cubicBezTo>
                  <a:cubicBezTo>
                    <a:pt x="0" y="1422"/>
                    <a:pt x="411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601525" y="190765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2"/>
                    <a:pt x="411" y="1833"/>
                    <a:pt x="916" y="1833"/>
                  </a:cubicBezTo>
                  <a:cubicBezTo>
                    <a:pt x="1422" y="1833"/>
                    <a:pt x="1833" y="1422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501875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2"/>
                    <a:pt x="1" y="918"/>
                  </a:cubicBezTo>
                  <a:cubicBezTo>
                    <a:pt x="1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501875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501875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501875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501875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501875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402200" y="14578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2"/>
                    <a:pt x="0" y="918"/>
                  </a:cubicBezTo>
                  <a:cubicBezTo>
                    <a:pt x="0" y="1422"/>
                    <a:pt x="410" y="1834"/>
                    <a:pt x="916" y="1834"/>
                  </a:cubicBezTo>
                  <a:cubicBezTo>
                    <a:pt x="1422" y="1834"/>
                    <a:pt x="1832" y="1424"/>
                    <a:pt x="1832" y="918"/>
                  </a:cubicBezTo>
                  <a:cubicBezTo>
                    <a:pt x="1832" y="412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4402200" y="1547825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402200" y="16378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1"/>
                    <a:pt x="916" y="1831"/>
                  </a:cubicBezTo>
                  <a:cubicBezTo>
                    <a:pt x="1422" y="1831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4402200" y="1727725"/>
              <a:ext cx="45800" cy="45850"/>
            </a:xfrm>
            <a:custGeom>
              <a:rect b="b" l="l" r="r" t="t"/>
              <a:pathLst>
                <a:path extrusionOk="0" h="1834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4402200" y="181770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1"/>
                    <a:pt x="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4402200" y="190765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/>
            </a:lvl1pPr>
            <a:lvl2pPr lvl="1" rtl="0" algn="l">
              <a:buNone/>
              <a:defRPr b="1" sz="800"/>
            </a:lvl2pPr>
            <a:lvl3pPr lvl="2" rtl="0" algn="l">
              <a:buNone/>
              <a:defRPr b="1" sz="800"/>
            </a:lvl3pPr>
            <a:lvl4pPr lvl="3" rtl="0" algn="l">
              <a:buNone/>
              <a:defRPr b="1" sz="800"/>
            </a:lvl4pPr>
            <a:lvl5pPr lvl="4" rtl="0" algn="l">
              <a:buNone/>
              <a:defRPr b="1" sz="800"/>
            </a:lvl5pPr>
            <a:lvl6pPr lvl="5" rtl="0" algn="l">
              <a:buNone/>
              <a:defRPr b="1" sz="800"/>
            </a:lvl6pPr>
            <a:lvl7pPr lvl="6" rtl="0" algn="l">
              <a:buNone/>
              <a:defRPr b="1" sz="800"/>
            </a:lvl7pPr>
            <a:lvl8pPr lvl="7" rtl="0" algn="l">
              <a:buNone/>
              <a:defRPr b="1" sz="800"/>
            </a:lvl8pPr>
            <a:lvl9pPr lvl="8" rtl="0" algn="l">
              <a:buNone/>
              <a:defRPr b="1"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207" name="Google Shape;207;p9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 txBox="1"/>
          <p:nvPr>
            <p:ph type="title"/>
          </p:nvPr>
        </p:nvSpPr>
        <p:spPr>
          <a:xfrm>
            <a:off x="713232" y="541508"/>
            <a:ext cx="3852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9"/>
          <p:cNvSpPr txBox="1"/>
          <p:nvPr>
            <p:ph idx="1" type="subTitle"/>
          </p:nvPr>
        </p:nvSpPr>
        <p:spPr>
          <a:xfrm>
            <a:off x="713232" y="1214575"/>
            <a:ext cx="3273300" cy="27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9"/>
          <p:cNvSpPr/>
          <p:nvPr>
            <p:ph idx="2" type="pic"/>
          </p:nvPr>
        </p:nvSpPr>
        <p:spPr>
          <a:xfrm>
            <a:off x="4777850" y="0"/>
            <a:ext cx="3115200" cy="460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1" name="Google Shape;211;p9"/>
          <p:cNvGrpSpPr/>
          <p:nvPr/>
        </p:nvGrpSpPr>
        <p:grpSpPr>
          <a:xfrm rot="-5400000">
            <a:off x="-627147" y="2580350"/>
            <a:ext cx="1563827" cy="405503"/>
            <a:chOff x="3330525" y="4262650"/>
            <a:chExt cx="945425" cy="245150"/>
          </a:xfrm>
        </p:grpSpPr>
        <p:sp>
          <p:nvSpPr>
            <p:cNvPr id="212" name="Google Shape;212;p9"/>
            <p:cNvSpPr/>
            <p:nvPr/>
          </p:nvSpPr>
          <p:spPr>
            <a:xfrm>
              <a:off x="33305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4204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5104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00400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6903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7803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2"/>
                    <a:pt x="916" y="1832"/>
                  </a:cubicBezTo>
                  <a:cubicBezTo>
                    <a:pt x="1422" y="1832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870275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960250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050200" y="4262650"/>
              <a:ext cx="45850" cy="45800"/>
            </a:xfrm>
            <a:custGeom>
              <a:rect b="b" l="l" r="r" t="t"/>
              <a:pathLst>
                <a:path extrusionOk="0" h="1832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2"/>
                    <a:pt x="917" y="1832"/>
                  </a:cubicBezTo>
                  <a:cubicBezTo>
                    <a:pt x="1422" y="1832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140175" y="4262650"/>
              <a:ext cx="45800" cy="45800"/>
            </a:xfrm>
            <a:custGeom>
              <a:rect b="b" l="l" r="r" t="t"/>
              <a:pathLst>
                <a:path extrusionOk="0" h="1832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2"/>
                    <a:pt x="916" y="1832"/>
                  </a:cubicBezTo>
                  <a:cubicBezTo>
                    <a:pt x="1422" y="1832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30125" y="4262650"/>
              <a:ext cx="45825" cy="45800"/>
            </a:xfrm>
            <a:custGeom>
              <a:rect b="b" l="l" r="r" t="t"/>
              <a:pathLst>
                <a:path extrusionOk="0" h="1832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2"/>
                    <a:pt x="917" y="1832"/>
                  </a:cubicBezTo>
                  <a:cubicBezTo>
                    <a:pt x="1423" y="1832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3305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4204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5104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600400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6903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7803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1"/>
                    <a:pt x="0" y="917"/>
                  </a:cubicBezTo>
                  <a:cubicBezTo>
                    <a:pt x="0" y="1423"/>
                    <a:pt x="410" y="1833"/>
                    <a:pt x="916" y="1833"/>
                  </a:cubicBezTo>
                  <a:cubicBezTo>
                    <a:pt x="1422" y="1833"/>
                    <a:pt x="1831" y="1423"/>
                    <a:pt x="1831" y="917"/>
                  </a:cubicBezTo>
                  <a:cubicBezTo>
                    <a:pt x="1831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870275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960250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1"/>
                    <a:pt x="1" y="917"/>
                  </a:cubicBezTo>
                  <a:cubicBezTo>
                    <a:pt x="1" y="1423"/>
                    <a:pt x="411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050200" y="4362300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1"/>
                    <a:pt x="0" y="917"/>
                  </a:cubicBezTo>
                  <a:cubicBezTo>
                    <a:pt x="0" y="1423"/>
                    <a:pt x="412" y="1833"/>
                    <a:pt x="917" y="1833"/>
                  </a:cubicBezTo>
                  <a:cubicBezTo>
                    <a:pt x="1422" y="1833"/>
                    <a:pt x="1833" y="1423"/>
                    <a:pt x="1833" y="917"/>
                  </a:cubicBezTo>
                  <a:cubicBezTo>
                    <a:pt x="1833" y="411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140175" y="4362300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1"/>
                    <a:pt x="1" y="917"/>
                  </a:cubicBezTo>
                  <a:cubicBezTo>
                    <a:pt x="1" y="1423"/>
                    <a:pt x="410" y="1833"/>
                    <a:pt x="916" y="1833"/>
                  </a:cubicBezTo>
                  <a:cubicBezTo>
                    <a:pt x="1422" y="1833"/>
                    <a:pt x="1832" y="1423"/>
                    <a:pt x="1832" y="917"/>
                  </a:cubicBezTo>
                  <a:cubicBezTo>
                    <a:pt x="1832" y="411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230125" y="4362300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1"/>
                    <a:pt x="0" y="917"/>
                  </a:cubicBezTo>
                  <a:cubicBezTo>
                    <a:pt x="0" y="1423"/>
                    <a:pt x="411" y="1833"/>
                    <a:pt x="917" y="1833"/>
                  </a:cubicBezTo>
                  <a:cubicBezTo>
                    <a:pt x="1423" y="1833"/>
                    <a:pt x="1833" y="1423"/>
                    <a:pt x="1833" y="917"/>
                  </a:cubicBezTo>
                  <a:cubicBezTo>
                    <a:pt x="1833" y="411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3305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4204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5104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600400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6903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803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0" y="410"/>
                    <a:pt x="0" y="916"/>
                  </a:cubicBezTo>
                  <a:cubicBezTo>
                    <a:pt x="0" y="1422"/>
                    <a:pt x="410" y="1833"/>
                    <a:pt x="916" y="1833"/>
                  </a:cubicBezTo>
                  <a:cubicBezTo>
                    <a:pt x="1422" y="1833"/>
                    <a:pt x="1831" y="1422"/>
                    <a:pt x="1831" y="916"/>
                  </a:cubicBezTo>
                  <a:cubicBezTo>
                    <a:pt x="1831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870275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250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1" y="0"/>
                    <a:pt x="1" y="410"/>
                    <a:pt x="1" y="916"/>
                  </a:cubicBezTo>
                  <a:cubicBezTo>
                    <a:pt x="1" y="1422"/>
                    <a:pt x="411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050200" y="4461975"/>
              <a:ext cx="45850" cy="45825"/>
            </a:xfrm>
            <a:custGeom>
              <a:rect b="b" l="l" r="r" t="t"/>
              <a:pathLst>
                <a:path extrusionOk="0" h="1833" w="1834">
                  <a:moveTo>
                    <a:pt x="917" y="0"/>
                  </a:moveTo>
                  <a:cubicBezTo>
                    <a:pt x="412" y="0"/>
                    <a:pt x="0" y="410"/>
                    <a:pt x="0" y="916"/>
                  </a:cubicBezTo>
                  <a:cubicBezTo>
                    <a:pt x="0" y="1422"/>
                    <a:pt x="412" y="1833"/>
                    <a:pt x="917" y="1833"/>
                  </a:cubicBezTo>
                  <a:cubicBezTo>
                    <a:pt x="1422" y="1833"/>
                    <a:pt x="1833" y="1422"/>
                    <a:pt x="1833" y="916"/>
                  </a:cubicBezTo>
                  <a:cubicBezTo>
                    <a:pt x="1833" y="410"/>
                    <a:pt x="1422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140175" y="4461975"/>
              <a:ext cx="45800" cy="45825"/>
            </a:xfrm>
            <a:custGeom>
              <a:rect b="b" l="l" r="r" t="t"/>
              <a:pathLst>
                <a:path extrusionOk="0" h="1833" w="1832">
                  <a:moveTo>
                    <a:pt x="916" y="0"/>
                  </a:moveTo>
                  <a:cubicBezTo>
                    <a:pt x="410" y="0"/>
                    <a:pt x="1" y="410"/>
                    <a:pt x="1" y="916"/>
                  </a:cubicBezTo>
                  <a:cubicBezTo>
                    <a:pt x="1" y="1422"/>
                    <a:pt x="410" y="1833"/>
                    <a:pt x="916" y="1833"/>
                  </a:cubicBezTo>
                  <a:cubicBezTo>
                    <a:pt x="1422" y="1833"/>
                    <a:pt x="1832" y="1422"/>
                    <a:pt x="1832" y="916"/>
                  </a:cubicBezTo>
                  <a:cubicBezTo>
                    <a:pt x="1832" y="410"/>
                    <a:pt x="1422" y="0"/>
                    <a:pt x="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230125" y="4461975"/>
              <a:ext cx="45825" cy="45825"/>
            </a:xfrm>
            <a:custGeom>
              <a:rect b="b" l="l" r="r" t="t"/>
              <a:pathLst>
                <a:path extrusionOk="0" h="1833" w="1833">
                  <a:moveTo>
                    <a:pt x="917" y="0"/>
                  </a:moveTo>
                  <a:cubicBezTo>
                    <a:pt x="411" y="0"/>
                    <a:pt x="0" y="410"/>
                    <a:pt x="0" y="916"/>
                  </a:cubicBezTo>
                  <a:cubicBezTo>
                    <a:pt x="0" y="1422"/>
                    <a:pt x="411" y="1833"/>
                    <a:pt x="917" y="1833"/>
                  </a:cubicBezTo>
                  <a:cubicBezTo>
                    <a:pt x="1423" y="1833"/>
                    <a:pt x="1833" y="1422"/>
                    <a:pt x="1833" y="916"/>
                  </a:cubicBezTo>
                  <a:cubicBezTo>
                    <a:pt x="1833" y="410"/>
                    <a:pt x="1423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9"/>
          <p:cNvSpPr/>
          <p:nvPr/>
        </p:nvSpPr>
        <p:spPr>
          <a:xfrm>
            <a:off x="8810400" y="825250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917700" y="825250"/>
            <a:ext cx="845400" cy="827075"/>
          </a:xfrm>
          <a:custGeom>
            <a:rect b="b" l="l" r="r" t="t"/>
            <a:pathLst>
              <a:path extrusionOk="0" h="33083" w="33816">
                <a:moveTo>
                  <a:pt x="1" y="1"/>
                </a:moveTo>
                <a:lnTo>
                  <a:pt x="33081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9025000" y="825250"/>
            <a:ext cx="845375" cy="827075"/>
          </a:xfrm>
          <a:custGeom>
            <a:rect b="b" l="l" r="r" t="t"/>
            <a:pathLst>
              <a:path extrusionOk="0" h="33083" w="33815">
                <a:moveTo>
                  <a:pt x="1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9132300" y="825250"/>
            <a:ext cx="845375" cy="827075"/>
          </a:xfrm>
          <a:custGeom>
            <a:rect b="b" l="l" r="r" t="t"/>
            <a:pathLst>
              <a:path extrusionOk="0" h="33083" w="33815">
                <a:moveTo>
                  <a:pt x="0" y="1"/>
                </a:moveTo>
                <a:lnTo>
                  <a:pt x="33080" y="33082"/>
                </a:lnTo>
                <a:lnTo>
                  <a:pt x="33815" y="33082"/>
                </a:lnTo>
                <a:lnTo>
                  <a:pt x="7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8631525" y="604625"/>
            <a:ext cx="1024650" cy="689200"/>
          </a:xfrm>
          <a:custGeom>
            <a:rect b="b" l="l" r="r" t="t"/>
            <a:pathLst>
              <a:path extrusionOk="0" h="27568" w="40986">
                <a:moveTo>
                  <a:pt x="4873" y="1"/>
                </a:moveTo>
                <a:lnTo>
                  <a:pt x="4873" y="780"/>
                </a:lnTo>
                <a:lnTo>
                  <a:pt x="7987" y="780"/>
                </a:lnTo>
                <a:lnTo>
                  <a:pt x="7987" y="1"/>
                </a:lnTo>
                <a:close/>
                <a:moveTo>
                  <a:pt x="11100" y="1"/>
                </a:moveTo>
                <a:lnTo>
                  <a:pt x="11100" y="780"/>
                </a:lnTo>
                <a:lnTo>
                  <a:pt x="14213" y="780"/>
                </a:lnTo>
                <a:lnTo>
                  <a:pt x="14213" y="1"/>
                </a:lnTo>
                <a:close/>
                <a:moveTo>
                  <a:pt x="17328" y="1"/>
                </a:moveTo>
                <a:lnTo>
                  <a:pt x="17328" y="780"/>
                </a:lnTo>
                <a:lnTo>
                  <a:pt x="20441" y="780"/>
                </a:lnTo>
                <a:lnTo>
                  <a:pt x="20441" y="1"/>
                </a:lnTo>
                <a:close/>
                <a:moveTo>
                  <a:pt x="23554" y="1"/>
                </a:moveTo>
                <a:lnTo>
                  <a:pt x="23554" y="780"/>
                </a:lnTo>
                <a:lnTo>
                  <a:pt x="26667" y="780"/>
                </a:lnTo>
                <a:lnTo>
                  <a:pt x="26667" y="1"/>
                </a:lnTo>
                <a:close/>
                <a:moveTo>
                  <a:pt x="29782" y="1"/>
                </a:moveTo>
                <a:lnTo>
                  <a:pt x="29782" y="780"/>
                </a:lnTo>
                <a:lnTo>
                  <a:pt x="32895" y="780"/>
                </a:lnTo>
                <a:lnTo>
                  <a:pt x="32895" y="1"/>
                </a:lnTo>
                <a:close/>
                <a:moveTo>
                  <a:pt x="36009" y="1"/>
                </a:moveTo>
                <a:lnTo>
                  <a:pt x="36009" y="780"/>
                </a:lnTo>
                <a:lnTo>
                  <a:pt x="39123" y="780"/>
                </a:lnTo>
                <a:lnTo>
                  <a:pt x="39123" y="1"/>
                </a:lnTo>
                <a:close/>
                <a:moveTo>
                  <a:pt x="1" y="1"/>
                </a:moveTo>
                <a:lnTo>
                  <a:pt x="1" y="2134"/>
                </a:lnTo>
                <a:lnTo>
                  <a:pt x="779" y="2134"/>
                </a:lnTo>
                <a:lnTo>
                  <a:pt x="779" y="780"/>
                </a:lnTo>
                <a:lnTo>
                  <a:pt x="1759" y="780"/>
                </a:lnTo>
                <a:lnTo>
                  <a:pt x="1759" y="1"/>
                </a:lnTo>
                <a:close/>
                <a:moveTo>
                  <a:pt x="1" y="5248"/>
                </a:moveTo>
                <a:lnTo>
                  <a:pt x="1" y="8362"/>
                </a:lnTo>
                <a:lnTo>
                  <a:pt x="779" y="8362"/>
                </a:lnTo>
                <a:lnTo>
                  <a:pt x="779" y="5248"/>
                </a:lnTo>
                <a:close/>
                <a:moveTo>
                  <a:pt x="1" y="11475"/>
                </a:moveTo>
                <a:lnTo>
                  <a:pt x="1" y="14590"/>
                </a:lnTo>
                <a:lnTo>
                  <a:pt x="779" y="14590"/>
                </a:lnTo>
                <a:lnTo>
                  <a:pt x="779" y="11475"/>
                </a:lnTo>
                <a:close/>
                <a:moveTo>
                  <a:pt x="1" y="17703"/>
                </a:moveTo>
                <a:lnTo>
                  <a:pt x="1" y="20816"/>
                </a:lnTo>
                <a:lnTo>
                  <a:pt x="779" y="20816"/>
                </a:lnTo>
                <a:lnTo>
                  <a:pt x="779" y="17703"/>
                </a:lnTo>
                <a:close/>
                <a:moveTo>
                  <a:pt x="1" y="23929"/>
                </a:moveTo>
                <a:lnTo>
                  <a:pt x="1" y="27044"/>
                </a:lnTo>
                <a:lnTo>
                  <a:pt x="779" y="27044"/>
                </a:lnTo>
                <a:lnTo>
                  <a:pt x="779" y="23929"/>
                </a:lnTo>
                <a:close/>
                <a:moveTo>
                  <a:pt x="3369" y="26788"/>
                </a:moveTo>
                <a:lnTo>
                  <a:pt x="3369" y="27567"/>
                </a:lnTo>
                <a:lnTo>
                  <a:pt x="6483" y="27567"/>
                </a:lnTo>
                <a:lnTo>
                  <a:pt x="6483" y="26788"/>
                </a:lnTo>
                <a:close/>
                <a:moveTo>
                  <a:pt x="9596" y="26788"/>
                </a:moveTo>
                <a:lnTo>
                  <a:pt x="9596" y="27567"/>
                </a:lnTo>
                <a:lnTo>
                  <a:pt x="12710" y="27567"/>
                </a:lnTo>
                <a:lnTo>
                  <a:pt x="12710" y="26788"/>
                </a:lnTo>
                <a:close/>
                <a:moveTo>
                  <a:pt x="15823" y="26788"/>
                </a:moveTo>
                <a:lnTo>
                  <a:pt x="15823" y="27567"/>
                </a:lnTo>
                <a:lnTo>
                  <a:pt x="18938" y="27567"/>
                </a:lnTo>
                <a:lnTo>
                  <a:pt x="18938" y="26788"/>
                </a:lnTo>
                <a:close/>
                <a:moveTo>
                  <a:pt x="22051" y="26788"/>
                </a:moveTo>
                <a:lnTo>
                  <a:pt x="22051" y="27567"/>
                </a:lnTo>
                <a:lnTo>
                  <a:pt x="25164" y="27567"/>
                </a:lnTo>
                <a:lnTo>
                  <a:pt x="25164" y="26788"/>
                </a:lnTo>
                <a:close/>
                <a:moveTo>
                  <a:pt x="28277" y="26788"/>
                </a:moveTo>
                <a:lnTo>
                  <a:pt x="28277" y="27567"/>
                </a:lnTo>
                <a:lnTo>
                  <a:pt x="31392" y="27567"/>
                </a:lnTo>
                <a:lnTo>
                  <a:pt x="31392" y="26788"/>
                </a:lnTo>
                <a:close/>
                <a:moveTo>
                  <a:pt x="34505" y="26788"/>
                </a:moveTo>
                <a:lnTo>
                  <a:pt x="34505" y="27567"/>
                </a:lnTo>
                <a:lnTo>
                  <a:pt x="37618" y="27567"/>
                </a:lnTo>
                <a:lnTo>
                  <a:pt x="37618" y="26788"/>
                </a:lnTo>
                <a:close/>
                <a:moveTo>
                  <a:pt x="40733" y="26788"/>
                </a:moveTo>
                <a:lnTo>
                  <a:pt x="40733" y="27567"/>
                </a:lnTo>
                <a:lnTo>
                  <a:pt x="40986" y="27567"/>
                </a:lnTo>
                <a:lnTo>
                  <a:pt x="40986" y="267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>
            <p:ph idx="12" type="sldNum"/>
          </p:nvPr>
        </p:nvSpPr>
        <p:spPr>
          <a:xfrm>
            <a:off x="720025" y="4604400"/>
            <a:ext cx="5379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800">
                <a:solidFill>
                  <a:schemeClr val="lt1"/>
                </a:solidFill>
              </a:defRPr>
            </a:lvl1pPr>
            <a:lvl2pPr lvl="1" rtl="0" algn="l">
              <a:buNone/>
              <a:defRPr b="1" sz="800">
                <a:solidFill>
                  <a:schemeClr val="lt1"/>
                </a:solidFill>
              </a:defRPr>
            </a:lvl2pPr>
            <a:lvl3pPr lvl="2" rtl="0" algn="l">
              <a:buNone/>
              <a:defRPr b="1" sz="800">
                <a:solidFill>
                  <a:schemeClr val="lt1"/>
                </a:solidFill>
              </a:defRPr>
            </a:lvl3pPr>
            <a:lvl4pPr lvl="3" rtl="0" algn="l">
              <a:buNone/>
              <a:defRPr b="1" sz="800">
                <a:solidFill>
                  <a:schemeClr val="lt1"/>
                </a:solidFill>
              </a:defRPr>
            </a:lvl4pPr>
            <a:lvl5pPr lvl="4" rtl="0" algn="l">
              <a:buNone/>
              <a:defRPr b="1" sz="800">
                <a:solidFill>
                  <a:schemeClr val="lt1"/>
                </a:solidFill>
              </a:defRPr>
            </a:lvl5pPr>
            <a:lvl6pPr lvl="5" rtl="0" algn="l">
              <a:buNone/>
              <a:defRPr b="1" sz="800">
                <a:solidFill>
                  <a:schemeClr val="lt1"/>
                </a:solidFill>
              </a:defRPr>
            </a:lvl6pPr>
            <a:lvl7pPr lvl="6" rtl="0" algn="l">
              <a:buNone/>
              <a:defRPr b="1" sz="800">
                <a:solidFill>
                  <a:schemeClr val="lt1"/>
                </a:solidFill>
              </a:defRPr>
            </a:lvl7pPr>
            <a:lvl8pPr lvl="7" rtl="0" algn="l">
              <a:buNone/>
              <a:defRPr b="1" sz="800">
                <a:solidFill>
                  <a:schemeClr val="lt1"/>
                </a:solidFill>
              </a:defRPr>
            </a:lvl8pPr>
            <a:lvl9pPr lvl="8" rtl="0" algn="l">
              <a:buNone/>
              <a:defRPr b="1" sz="800"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252" name="Google Shape;252;p10"/>
          <p:cNvSpPr/>
          <p:nvPr/>
        </p:nvSpPr>
        <p:spPr>
          <a:xfrm>
            <a:off x="721525" y="4872525"/>
            <a:ext cx="252600" cy="28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 txBox="1"/>
          <p:nvPr>
            <p:ph type="title"/>
          </p:nvPr>
        </p:nvSpPr>
        <p:spPr>
          <a:xfrm>
            <a:off x="3821700" y="3555300"/>
            <a:ext cx="4387500" cy="92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4" name="Google Shape;254;p10"/>
          <p:cNvGrpSpPr/>
          <p:nvPr/>
        </p:nvGrpSpPr>
        <p:grpSpPr>
          <a:xfrm>
            <a:off x="-565000" y="337725"/>
            <a:ext cx="1822925" cy="1822925"/>
            <a:chOff x="459250" y="486800"/>
            <a:chExt cx="1822925" cy="1822925"/>
          </a:xfrm>
        </p:grpSpPr>
        <p:sp>
          <p:nvSpPr>
            <p:cNvPr id="255" name="Google Shape;255;p10"/>
            <p:cNvSpPr/>
            <p:nvPr/>
          </p:nvSpPr>
          <p:spPr>
            <a:xfrm>
              <a:off x="459250" y="486800"/>
              <a:ext cx="1822925" cy="1822925"/>
            </a:xfrm>
            <a:custGeom>
              <a:rect b="b" l="l" r="r" t="t"/>
              <a:pathLst>
                <a:path extrusionOk="0" h="72917" w="72917">
                  <a:moveTo>
                    <a:pt x="36459" y="469"/>
                  </a:moveTo>
                  <a:cubicBezTo>
                    <a:pt x="56304" y="469"/>
                    <a:pt x="72448" y="16614"/>
                    <a:pt x="72448" y="36459"/>
                  </a:cubicBezTo>
                  <a:cubicBezTo>
                    <a:pt x="72448" y="56302"/>
                    <a:pt x="56303" y="72448"/>
                    <a:pt x="36459" y="72448"/>
                  </a:cubicBezTo>
                  <a:cubicBezTo>
                    <a:pt x="16614" y="72448"/>
                    <a:pt x="469" y="56302"/>
                    <a:pt x="469" y="36459"/>
                  </a:cubicBezTo>
                  <a:cubicBezTo>
                    <a:pt x="469" y="16614"/>
                    <a:pt x="16614" y="469"/>
                    <a:pt x="36459" y="469"/>
                  </a:cubicBezTo>
                  <a:close/>
                  <a:moveTo>
                    <a:pt x="36459" y="0"/>
                  </a:moveTo>
                  <a:cubicBezTo>
                    <a:pt x="16355" y="0"/>
                    <a:pt x="0" y="16355"/>
                    <a:pt x="0" y="36459"/>
                  </a:cubicBezTo>
                  <a:cubicBezTo>
                    <a:pt x="0" y="56561"/>
                    <a:pt x="16355" y="72916"/>
                    <a:pt x="36459" y="72916"/>
                  </a:cubicBezTo>
                  <a:cubicBezTo>
                    <a:pt x="56562" y="72916"/>
                    <a:pt x="72917" y="56563"/>
                    <a:pt x="72917" y="36459"/>
                  </a:cubicBezTo>
                  <a:cubicBezTo>
                    <a:pt x="72917" y="16355"/>
                    <a:pt x="56562" y="0"/>
                    <a:pt x="36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69100" y="596625"/>
              <a:ext cx="1603225" cy="1603250"/>
            </a:xfrm>
            <a:custGeom>
              <a:rect b="b" l="l" r="r" t="t"/>
              <a:pathLst>
                <a:path extrusionOk="0" h="64130" w="64129">
                  <a:moveTo>
                    <a:pt x="32065" y="471"/>
                  </a:moveTo>
                  <a:cubicBezTo>
                    <a:pt x="49487" y="471"/>
                    <a:pt x="63660" y="14644"/>
                    <a:pt x="63660" y="32066"/>
                  </a:cubicBezTo>
                  <a:cubicBezTo>
                    <a:pt x="63660" y="49488"/>
                    <a:pt x="49487" y="63661"/>
                    <a:pt x="32065" y="63661"/>
                  </a:cubicBezTo>
                  <a:cubicBezTo>
                    <a:pt x="14644" y="63661"/>
                    <a:pt x="470" y="49488"/>
                    <a:pt x="470" y="32066"/>
                  </a:cubicBezTo>
                  <a:cubicBezTo>
                    <a:pt x="470" y="14644"/>
                    <a:pt x="14644" y="471"/>
                    <a:pt x="32065" y="471"/>
                  </a:cubicBezTo>
                  <a:close/>
                  <a:moveTo>
                    <a:pt x="32065" y="1"/>
                  </a:moveTo>
                  <a:cubicBezTo>
                    <a:pt x="14385" y="1"/>
                    <a:pt x="0" y="14386"/>
                    <a:pt x="0" y="32066"/>
                  </a:cubicBezTo>
                  <a:cubicBezTo>
                    <a:pt x="0" y="49745"/>
                    <a:pt x="14385" y="64130"/>
                    <a:pt x="32065" y="64130"/>
                  </a:cubicBezTo>
                  <a:cubicBezTo>
                    <a:pt x="49746" y="64130"/>
                    <a:pt x="64129" y="49745"/>
                    <a:pt x="64129" y="32066"/>
                  </a:cubicBezTo>
                  <a:cubicBezTo>
                    <a:pt x="64129" y="14386"/>
                    <a:pt x="49746" y="1"/>
                    <a:pt x="32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678975" y="706525"/>
              <a:ext cx="1383500" cy="1383500"/>
            </a:xfrm>
            <a:custGeom>
              <a:rect b="b" l="l" r="r" t="t"/>
              <a:pathLst>
                <a:path extrusionOk="0" h="55340" w="55340">
                  <a:moveTo>
                    <a:pt x="27670" y="469"/>
                  </a:moveTo>
                  <a:cubicBezTo>
                    <a:pt x="42669" y="469"/>
                    <a:pt x="54870" y="12672"/>
                    <a:pt x="54870" y="27670"/>
                  </a:cubicBezTo>
                  <a:cubicBezTo>
                    <a:pt x="54870" y="42668"/>
                    <a:pt x="42669" y="54870"/>
                    <a:pt x="27670" y="54870"/>
                  </a:cubicBezTo>
                  <a:cubicBezTo>
                    <a:pt x="12672" y="54870"/>
                    <a:pt x="469" y="42668"/>
                    <a:pt x="469" y="27670"/>
                  </a:cubicBezTo>
                  <a:cubicBezTo>
                    <a:pt x="469" y="12672"/>
                    <a:pt x="12672" y="469"/>
                    <a:pt x="27670" y="469"/>
                  </a:cubicBezTo>
                  <a:close/>
                  <a:moveTo>
                    <a:pt x="27670" y="0"/>
                  </a:moveTo>
                  <a:cubicBezTo>
                    <a:pt x="12413" y="0"/>
                    <a:pt x="0" y="12413"/>
                    <a:pt x="0" y="27670"/>
                  </a:cubicBezTo>
                  <a:cubicBezTo>
                    <a:pt x="0" y="42927"/>
                    <a:pt x="12413" y="55340"/>
                    <a:pt x="27670" y="55340"/>
                  </a:cubicBezTo>
                  <a:cubicBezTo>
                    <a:pt x="42927" y="55340"/>
                    <a:pt x="55340" y="42927"/>
                    <a:pt x="55340" y="27670"/>
                  </a:cubicBezTo>
                  <a:cubicBezTo>
                    <a:pt x="55340" y="12413"/>
                    <a:pt x="42927" y="0"/>
                    <a:pt x="2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788825" y="816375"/>
              <a:ext cx="1163775" cy="1163775"/>
            </a:xfrm>
            <a:custGeom>
              <a:rect b="b" l="l" r="r" t="t"/>
              <a:pathLst>
                <a:path extrusionOk="0" h="46551" w="46551">
                  <a:moveTo>
                    <a:pt x="23276" y="470"/>
                  </a:moveTo>
                  <a:cubicBezTo>
                    <a:pt x="35851" y="470"/>
                    <a:pt x="46082" y="10701"/>
                    <a:pt x="46082" y="23276"/>
                  </a:cubicBezTo>
                  <a:cubicBezTo>
                    <a:pt x="46082" y="35851"/>
                    <a:pt x="35851" y="46082"/>
                    <a:pt x="23276" y="46082"/>
                  </a:cubicBezTo>
                  <a:cubicBezTo>
                    <a:pt x="10701" y="46082"/>
                    <a:pt x="470" y="35851"/>
                    <a:pt x="470" y="23276"/>
                  </a:cubicBezTo>
                  <a:cubicBezTo>
                    <a:pt x="470" y="10701"/>
                    <a:pt x="10701" y="470"/>
                    <a:pt x="23276" y="470"/>
                  </a:cubicBezTo>
                  <a:close/>
                  <a:moveTo>
                    <a:pt x="23276" y="0"/>
                  </a:moveTo>
                  <a:cubicBezTo>
                    <a:pt x="10442" y="0"/>
                    <a:pt x="0" y="10442"/>
                    <a:pt x="0" y="23276"/>
                  </a:cubicBezTo>
                  <a:cubicBezTo>
                    <a:pt x="0" y="36110"/>
                    <a:pt x="10442" y="46550"/>
                    <a:pt x="23276" y="46550"/>
                  </a:cubicBezTo>
                  <a:cubicBezTo>
                    <a:pt x="36110" y="46550"/>
                    <a:pt x="46551" y="36110"/>
                    <a:pt x="46551" y="23276"/>
                  </a:cubicBezTo>
                  <a:cubicBezTo>
                    <a:pt x="46551" y="10442"/>
                    <a:pt x="36110" y="0"/>
                    <a:pt x="23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898700" y="926250"/>
              <a:ext cx="944050" cy="944050"/>
            </a:xfrm>
            <a:custGeom>
              <a:rect b="b" l="l" r="r" t="t"/>
              <a:pathLst>
                <a:path extrusionOk="0" h="37762" w="37762">
                  <a:moveTo>
                    <a:pt x="18881" y="469"/>
                  </a:moveTo>
                  <a:cubicBezTo>
                    <a:pt x="29033" y="469"/>
                    <a:pt x="37292" y="8728"/>
                    <a:pt x="37292" y="18881"/>
                  </a:cubicBezTo>
                  <a:cubicBezTo>
                    <a:pt x="37292" y="29033"/>
                    <a:pt x="29033" y="37291"/>
                    <a:pt x="18881" y="37291"/>
                  </a:cubicBezTo>
                  <a:cubicBezTo>
                    <a:pt x="8729" y="37291"/>
                    <a:pt x="469" y="29033"/>
                    <a:pt x="469" y="18881"/>
                  </a:cubicBezTo>
                  <a:cubicBezTo>
                    <a:pt x="469" y="8728"/>
                    <a:pt x="8729" y="469"/>
                    <a:pt x="18881" y="469"/>
                  </a:cubicBezTo>
                  <a:close/>
                  <a:moveTo>
                    <a:pt x="18881" y="0"/>
                  </a:moveTo>
                  <a:cubicBezTo>
                    <a:pt x="8471" y="0"/>
                    <a:pt x="1" y="8470"/>
                    <a:pt x="1" y="18881"/>
                  </a:cubicBezTo>
                  <a:cubicBezTo>
                    <a:pt x="1" y="29291"/>
                    <a:pt x="8471" y="37761"/>
                    <a:pt x="18881" y="37761"/>
                  </a:cubicBezTo>
                  <a:cubicBezTo>
                    <a:pt x="29292" y="37761"/>
                    <a:pt x="37762" y="29291"/>
                    <a:pt x="37762" y="18881"/>
                  </a:cubicBezTo>
                  <a:cubicBezTo>
                    <a:pt x="37762" y="8470"/>
                    <a:pt x="29292" y="0"/>
                    <a:pt x="18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008550" y="1036100"/>
              <a:ext cx="724325" cy="724325"/>
            </a:xfrm>
            <a:custGeom>
              <a:rect b="b" l="l" r="r" t="t"/>
              <a:pathLst>
                <a:path extrusionOk="0" h="28973" w="28973">
                  <a:moveTo>
                    <a:pt x="14487" y="470"/>
                  </a:moveTo>
                  <a:cubicBezTo>
                    <a:pt x="22216" y="470"/>
                    <a:pt x="28504" y="6757"/>
                    <a:pt x="28504" y="14487"/>
                  </a:cubicBezTo>
                  <a:cubicBezTo>
                    <a:pt x="28504" y="22215"/>
                    <a:pt x="22216" y="28504"/>
                    <a:pt x="14487" y="28504"/>
                  </a:cubicBezTo>
                  <a:cubicBezTo>
                    <a:pt x="6757" y="28504"/>
                    <a:pt x="471" y="22215"/>
                    <a:pt x="471" y="14487"/>
                  </a:cubicBezTo>
                  <a:cubicBezTo>
                    <a:pt x="471" y="6757"/>
                    <a:pt x="6757" y="470"/>
                    <a:pt x="14487" y="470"/>
                  </a:cubicBezTo>
                  <a:close/>
                  <a:moveTo>
                    <a:pt x="14487" y="0"/>
                  </a:moveTo>
                  <a:cubicBezTo>
                    <a:pt x="6500" y="0"/>
                    <a:pt x="1" y="6500"/>
                    <a:pt x="1" y="14487"/>
                  </a:cubicBezTo>
                  <a:cubicBezTo>
                    <a:pt x="1" y="22474"/>
                    <a:pt x="6500" y="28972"/>
                    <a:pt x="14487" y="28972"/>
                  </a:cubicBezTo>
                  <a:cubicBezTo>
                    <a:pt x="22474" y="28972"/>
                    <a:pt x="28972" y="22474"/>
                    <a:pt x="28972" y="14487"/>
                  </a:cubicBezTo>
                  <a:cubicBezTo>
                    <a:pt x="28972" y="6500"/>
                    <a:pt x="22474" y="0"/>
                    <a:pt x="14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118425" y="1145975"/>
              <a:ext cx="504600" cy="504600"/>
            </a:xfrm>
            <a:custGeom>
              <a:rect b="b" l="l" r="r" t="t"/>
              <a:pathLst>
                <a:path extrusionOk="0" h="20184" w="20184">
                  <a:moveTo>
                    <a:pt x="10092" y="469"/>
                  </a:moveTo>
                  <a:cubicBezTo>
                    <a:pt x="15397" y="469"/>
                    <a:pt x="19714" y="4785"/>
                    <a:pt x="19714" y="10092"/>
                  </a:cubicBezTo>
                  <a:cubicBezTo>
                    <a:pt x="19714" y="15397"/>
                    <a:pt x="15397" y="19713"/>
                    <a:pt x="10092" y="19713"/>
                  </a:cubicBezTo>
                  <a:cubicBezTo>
                    <a:pt x="4786" y="19713"/>
                    <a:pt x="469" y="15397"/>
                    <a:pt x="469" y="10092"/>
                  </a:cubicBezTo>
                  <a:cubicBezTo>
                    <a:pt x="469" y="4785"/>
                    <a:pt x="4786" y="469"/>
                    <a:pt x="10092" y="469"/>
                  </a:cubicBezTo>
                  <a:close/>
                  <a:moveTo>
                    <a:pt x="10092" y="1"/>
                  </a:moveTo>
                  <a:cubicBezTo>
                    <a:pt x="4527" y="1"/>
                    <a:pt x="1" y="4527"/>
                    <a:pt x="1" y="10092"/>
                  </a:cubicBezTo>
                  <a:cubicBezTo>
                    <a:pt x="1" y="15656"/>
                    <a:pt x="4527" y="20183"/>
                    <a:pt x="10092" y="20183"/>
                  </a:cubicBezTo>
                  <a:cubicBezTo>
                    <a:pt x="15656" y="20183"/>
                    <a:pt x="20184" y="15656"/>
                    <a:pt x="20184" y="10092"/>
                  </a:cubicBezTo>
                  <a:cubicBezTo>
                    <a:pt x="20184" y="4527"/>
                    <a:pt x="15656" y="1"/>
                    <a:pt x="10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228275" y="1255825"/>
              <a:ext cx="284875" cy="284850"/>
            </a:xfrm>
            <a:custGeom>
              <a:rect b="b" l="l" r="r" t="t"/>
              <a:pathLst>
                <a:path extrusionOk="0" h="11394" w="11395">
                  <a:moveTo>
                    <a:pt x="5698" y="470"/>
                  </a:moveTo>
                  <a:cubicBezTo>
                    <a:pt x="8580" y="470"/>
                    <a:pt x="10926" y="2815"/>
                    <a:pt x="10926" y="5698"/>
                  </a:cubicBezTo>
                  <a:cubicBezTo>
                    <a:pt x="10926" y="8580"/>
                    <a:pt x="8580" y="10925"/>
                    <a:pt x="5698" y="10925"/>
                  </a:cubicBezTo>
                  <a:cubicBezTo>
                    <a:pt x="2815" y="10925"/>
                    <a:pt x="471" y="8580"/>
                    <a:pt x="471" y="5698"/>
                  </a:cubicBezTo>
                  <a:cubicBezTo>
                    <a:pt x="471" y="2815"/>
                    <a:pt x="2815" y="470"/>
                    <a:pt x="5698" y="470"/>
                  </a:cubicBezTo>
                  <a:close/>
                  <a:moveTo>
                    <a:pt x="5698" y="0"/>
                  </a:moveTo>
                  <a:cubicBezTo>
                    <a:pt x="2556" y="0"/>
                    <a:pt x="1" y="2556"/>
                    <a:pt x="1" y="5698"/>
                  </a:cubicBezTo>
                  <a:cubicBezTo>
                    <a:pt x="1" y="8838"/>
                    <a:pt x="2556" y="11394"/>
                    <a:pt x="5698" y="11394"/>
                  </a:cubicBezTo>
                  <a:cubicBezTo>
                    <a:pt x="8839" y="11394"/>
                    <a:pt x="11394" y="8838"/>
                    <a:pt x="11394" y="5698"/>
                  </a:cubicBezTo>
                  <a:cubicBezTo>
                    <a:pt x="11394" y="2556"/>
                    <a:pt x="8839" y="0"/>
                    <a:pt x="5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0"/>
          <p:cNvGrpSpPr/>
          <p:nvPr/>
        </p:nvGrpSpPr>
        <p:grpSpPr>
          <a:xfrm>
            <a:off x="1653237" y="4655474"/>
            <a:ext cx="529948" cy="488017"/>
            <a:chOff x="4727025" y="3594900"/>
            <a:chExt cx="291950" cy="268850"/>
          </a:xfrm>
        </p:grpSpPr>
        <p:sp>
          <p:nvSpPr>
            <p:cNvPr id="264" name="Google Shape;264;p10"/>
            <p:cNvSpPr/>
            <p:nvPr/>
          </p:nvSpPr>
          <p:spPr>
            <a:xfrm>
              <a:off x="4964400" y="3594900"/>
              <a:ext cx="54575" cy="54550"/>
            </a:xfrm>
            <a:custGeom>
              <a:rect b="b" l="l" r="r" t="t"/>
              <a:pathLst>
                <a:path extrusionOk="0" h="2182" w="2183">
                  <a:moveTo>
                    <a:pt x="1092" y="1"/>
                  </a:moveTo>
                  <a:cubicBezTo>
                    <a:pt x="489" y="1"/>
                    <a:pt x="1" y="488"/>
                    <a:pt x="1" y="1092"/>
                  </a:cubicBezTo>
                  <a:cubicBezTo>
                    <a:pt x="1" y="1694"/>
                    <a:pt x="489" y="2181"/>
                    <a:pt x="1092" y="2181"/>
                  </a:cubicBezTo>
                  <a:cubicBezTo>
                    <a:pt x="1694" y="2181"/>
                    <a:pt x="2183" y="1694"/>
                    <a:pt x="2183" y="1092"/>
                  </a:cubicBezTo>
                  <a:cubicBezTo>
                    <a:pt x="2183" y="488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4964400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4964400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4845725" y="3594900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1"/>
                  </a:moveTo>
                  <a:cubicBezTo>
                    <a:pt x="489" y="1"/>
                    <a:pt x="0" y="489"/>
                    <a:pt x="0" y="1092"/>
                  </a:cubicBezTo>
                  <a:cubicBezTo>
                    <a:pt x="0" y="1694"/>
                    <a:pt x="489" y="2183"/>
                    <a:pt x="1091" y="2183"/>
                  </a:cubicBezTo>
                  <a:cubicBezTo>
                    <a:pt x="1693" y="2183"/>
                    <a:pt x="2182" y="1694"/>
                    <a:pt x="2182" y="1092"/>
                  </a:cubicBezTo>
                  <a:cubicBezTo>
                    <a:pt x="2182" y="489"/>
                    <a:pt x="1693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4845725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4845725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1" y="0"/>
                  </a:moveTo>
                  <a:cubicBezTo>
                    <a:pt x="489" y="0"/>
                    <a:pt x="0" y="489"/>
                    <a:pt x="0" y="1091"/>
                  </a:cubicBezTo>
                  <a:cubicBezTo>
                    <a:pt x="0" y="1694"/>
                    <a:pt x="489" y="2182"/>
                    <a:pt x="1091" y="2182"/>
                  </a:cubicBezTo>
                  <a:cubicBezTo>
                    <a:pt x="1693" y="2182"/>
                    <a:pt x="2182" y="1694"/>
                    <a:pt x="2182" y="1091"/>
                  </a:cubicBezTo>
                  <a:cubicBezTo>
                    <a:pt x="2182" y="489"/>
                    <a:pt x="1693" y="0"/>
                    <a:pt x="1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4727025" y="3594900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1"/>
                  </a:moveTo>
                  <a:cubicBezTo>
                    <a:pt x="489" y="1"/>
                    <a:pt x="1" y="489"/>
                    <a:pt x="1" y="1092"/>
                  </a:cubicBezTo>
                  <a:cubicBezTo>
                    <a:pt x="1" y="1694"/>
                    <a:pt x="489" y="2183"/>
                    <a:pt x="1092" y="2183"/>
                  </a:cubicBezTo>
                  <a:cubicBezTo>
                    <a:pt x="1694" y="2183"/>
                    <a:pt x="2183" y="1694"/>
                    <a:pt x="2183" y="1092"/>
                  </a:cubicBezTo>
                  <a:cubicBezTo>
                    <a:pt x="2183" y="489"/>
                    <a:pt x="1694" y="1"/>
                    <a:pt x="1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727025" y="370202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727025" y="3809175"/>
              <a:ext cx="54575" cy="54575"/>
            </a:xfrm>
            <a:custGeom>
              <a:rect b="b" l="l" r="r" t="t"/>
              <a:pathLst>
                <a:path extrusionOk="0" h="2183" w="2183">
                  <a:moveTo>
                    <a:pt x="1092" y="0"/>
                  </a:moveTo>
                  <a:cubicBezTo>
                    <a:pt x="489" y="0"/>
                    <a:pt x="1" y="489"/>
                    <a:pt x="1" y="1091"/>
                  </a:cubicBezTo>
                  <a:cubicBezTo>
                    <a:pt x="1" y="1694"/>
                    <a:pt x="489" y="2182"/>
                    <a:pt x="1092" y="2182"/>
                  </a:cubicBezTo>
                  <a:cubicBezTo>
                    <a:pt x="1694" y="2182"/>
                    <a:pt x="2183" y="1694"/>
                    <a:pt x="2183" y="1091"/>
                  </a:cubicBezTo>
                  <a:cubicBezTo>
                    <a:pt x="2183" y="489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0"/>
          <p:cNvSpPr/>
          <p:nvPr/>
        </p:nvSpPr>
        <p:spPr>
          <a:xfrm>
            <a:off x="8686700" y="-29650"/>
            <a:ext cx="469200" cy="521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43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aleway"/>
              <a:buNone/>
              <a:defRPr b="1" sz="2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620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ettyimages.com/detail/photo/seven-marbles-royalty-free-image/SP005352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hyperlink" Target="https://www.gettyimages.com/detail/photo/bean-sprouts-close-up-royalty-free-image/AA051036" TargetMode="External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54" name="Google Shape;654;p24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24" title="Screenshot 2025-12-05 143016 (1).png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3511046" y="1141600"/>
            <a:ext cx="4369824" cy="29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4"/>
          <p:cNvSpPr txBox="1"/>
          <p:nvPr>
            <p:ph idx="13" type="subTitle"/>
          </p:nvPr>
        </p:nvSpPr>
        <p:spPr>
          <a:xfrm>
            <a:off x="975600" y="1345900"/>
            <a:ext cx="2099100" cy="22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cliente moderno </a:t>
            </a:r>
            <a:r>
              <a:rPr b="1" lang="en">
                <a:solidFill>
                  <a:schemeClr val="accent1"/>
                </a:solidFill>
              </a:rPr>
              <a:t>inicia su compra desde el celular</a:t>
            </a:r>
            <a:r>
              <a:rPr lang="en"/>
              <a:t>, buscando promociones antes de ir a la tienda.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pesar de tener ofertas, </a:t>
            </a:r>
            <a:r>
              <a:rPr b="1" lang="en">
                <a:solidFill>
                  <a:schemeClr val="accent1"/>
                </a:solidFill>
              </a:rPr>
              <a:t>Super Éxito no las comunica de forma visible ni clara en su entorno digital</a:t>
            </a:r>
            <a:r>
              <a:rPr b="1" lang="en"/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3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33"/>
          <p:cNvGrpSpPr/>
          <p:nvPr/>
        </p:nvGrpSpPr>
        <p:grpSpPr>
          <a:xfrm>
            <a:off x="713296" y="1737436"/>
            <a:ext cx="4162353" cy="2646485"/>
            <a:chOff x="2365494" y="1086450"/>
            <a:chExt cx="4413013" cy="2970575"/>
          </a:xfrm>
        </p:grpSpPr>
        <p:sp>
          <p:nvSpPr>
            <p:cNvPr id="790" name="Google Shape;790;p33"/>
            <p:cNvSpPr/>
            <p:nvPr/>
          </p:nvSpPr>
          <p:spPr>
            <a:xfrm>
              <a:off x="3482869" y="1086475"/>
              <a:ext cx="1048800" cy="104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494969" y="2150825"/>
              <a:ext cx="1048800" cy="190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5729706" y="2150825"/>
              <a:ext cx="1048800" cy="1906200"/>
            </a:xfrm>
            <a:prstGeom prst="roundRect">
              <a:avLst>
                <a:gd fmla="val 50000" name="adj"/>
              </a:avLst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3" name="Google Shape;793;p33"/>
            <p:cNvSpPr txBox="1"/>
            <p:nvPr/>
          </p:nvSpPr>
          <p:spPr>
            <a:xfrm>
              <a:off x="5775669" y="2570000"/>
              <a:ext cx="933600" cy="64650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t" bIns="86225" lIns="86225" spcFirstLastPara="1" rIns="86225" wrap="square" tIns="86225">
              <a:normAutofit fontScale="77500"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37">
                  <a:solidFill>
                    <a:srgbClr val="F4F4F4"/>
                  </a:solidFill>
                  <a:latin typeface="Raleway"/>
                  <a:ea typeface="Raleway"/>
                  <a:cs typeface="Raleway"/>
                  <a:sym typeface="Raleway"/>
                </a:rPr>
                <a:t>Reducción del Abandono Digital</a:t>
              </a:r>
              <a:endParaRPr b="1" sz="1037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4600231" y="1086475"/>
              <a:ext cx="1048800" cy="104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4612331" y="2150825"/>
              <a:ext cx="1048800" cy="190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365494" y="1086450"/>
              <a:ext cx="1048800" cy="104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2377594" y="2150800"/>
              <a:ext cx="1048800" cy="190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5717594" y="1086450"/>
              <a:ext cx="1048800" cy="10488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86225" lIns="86225" spcFirstLastPara="1" rIns="86225" wrap="square" tIns="862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0"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799" name="Google Shape;799;p33"/>
            <p:cNvSpPr txBox="1"/>
            <p:nvPr/>
          </p:nvSpPr>
          <p:spPr>
            <a:xfrm>
              <a:off x="2656394" y="1227650"/>
              <a:ext cx="4368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33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b="1" sz="3733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0" name="Google Shape;800;p33"/>
            <p:cNvSpPr txBox="1"/>
            <p:nvPr/>
          </p:nvSpPr>
          <p:spPr>
            <a:xfrm>
              <a:off x="3800956" y="1227650"/>
              <a:ext cx="4368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33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b="1" sz="3733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1" name="Google Shape;801;p33"/>
            <p:cNvSpPr txBox="1"/>
            <p:nvPr/>
          </p:nvSpPr>
          <p:spPr>
            <a:xfrm>
              <a:off x="4892794" y="1227650"/>
              <a:ext cx="4368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33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b="1" sz="3733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2" name="Google Shape;802;p33"/>
            <p:cNvSpPr txBox="1"/>
            <p:nvPr/>
          </p:nvSpPr>
          <p:spPr>
            <a:xfrm>
              <a:off x="6023569" y="1227650"/>
              <a:ext cx="436800" cy="8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733">
                  <a:solidFill>
                    <a:srgbClr val="F4F4F4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b="1" sz="3733">
                <a:solidFill>
                  <a:srgbClr val="F4F4F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3" name="Google Shape;803;p33"/>
            <p:cNvSpPr txBox="1"/>
            <p:nvPr/>
          </p:nvSpPr>
          <p:spPr>
            <a:xfrm>
              <a:off x="2429144" y="2570000"/>
              <a:ext cx="93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37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Elevación de la Visibilidad</a:t>
              </a:r>
              <a:endParaRPr b="1" sz="1037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4" name="Google Shape;804;p33"/>
            <p:cNvSpPr txBox="1"/>
            <p:nvPr/>
          </p:nvSpPr>
          <p:spPr>
            <a:xfrm>
              <a:off x="3535635" y="2570000"/>
              <a:ext cx="889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37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Aumento del Tráfico</a:t>
              </a:r>
              <a:endParaRPr b="1" sz="1037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5" name="Google Shape;805;p33"/>
            <p:cNvSpPr txBox="1"/>
            <p:nvPr/>
          </p:nvSpPr>
          <p:spPr>
            <a:xfrm>
              <a:off x="4658281" y="2570000"/>
              <a:ext cx="917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225" lIns="86225" spcFirstLastPara="1" rIns="86225" wrap="square" tIns="86225">
              <a:normAutofit fontScale="92500" lnSpcReduction="1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37">
                  <a:solidFill>
                    <a:srgbClr val="3C4043"/>
                  </a:solidFill>
                  <a:latin typeface="Raleway"/>
                  <a:ea typeface="Raleway"/>
                  <a:cs typeface="Raleway"/>
                  <a:sym typeface="Raleway"/>
                </a:rPr>
                <a:t>Mejora de la Percepción</a:t>
              </a:r>
              <a:endParaRPr b="1" sz="1037">
                <a:solidFill>
                  <a:srgbClr val="3C40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06" name="Google Shape;806;p33"/>
          <p:cNvSpPr txBox="1"/>
          <p:nvPr>
            <p:ph type="title"/>
          </p:nvPr>
        </p:nvSpPr>
        <p:spPr>
          <a:xfrm>
            <a:off x="713300" y="539500"/>
            <a:ext cx="4761300" cy="8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a Corto Plazo</a:t>
            </a:r>
            <a:endParaRPr/>
          </a:p>
        </p:txBody>
      </p:sp>
      <p:sp>
        <p:nvSpPr>
          <p:cNvPr id="807" name="Google Shape;807;p33"/>
          <p:cNvSpPr txBox="1"/>
          <p:nvPr>
            <p:ph idx="12" type="sldNum"/>
          </p:nvPr>
        </p:nvSpPr>
        <p:spPr>
          <a:xfrm>
            <a:off x="720000" y="4604400"/>
            <a:ext cx="4083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808" name="Google Shape;8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975" y="592075"/>
            <a:ext cx="3305200" cy="39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34"/>
          <p:cNvGrpSpPr/>
          <p:nvPr/>
        </p:nvGrpSpPr>
        <p:grpSpPr>
          <a:xfrm>
            <a:off x="481567" y="600903"/>
            <a:ext cx="4036590" cy="3941676"/>
            <a:chOff x="2256567" y="677103"/>
            <a:chExt cx="4036590" cy="3941676"/>
          </a:xfrm>
        </p:grpSpPr>
        <p:sp>
          <p:nvSpPr>
            <p:cNvPr id="814" name="Google Shape;814;p34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34"/>
          <p:cNvGrpSpPr/>
          <p:nvPr/>
        </p:nvGrpSpPr>
        <p:grpSpPr>
          <a:xfrm>
            <a:off x="2672194" y="1739566"/>
            <a:ext cx="2440200" cy="2440200"/>
            <a:chOff x="4447194" y="1815766"/>
            <a:chExt cx="2440200" cy="2440200"/>
          </a:xfrm>
        </p:grpSpPr>
        <p:sp>
          <p:nvSpPr>
            <p:cNvPr id="821" name="Google Shape;821;p34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Preparación del camino para un futuro e-commerce</a:t>
              </a:r>
              <a:endPara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23" name="Google Shape;823;p34"/>
          <p:cNvGrpSpPr/>
          <p:nvPr/>
        </p:nvGrpSpPr>
        <p:grpSpPr>
          <a:xfrm>
            <a:off x="1791937" y="1297853"/>
            <a:ext cx="1423800" cy="1423800"/>
            <a:chOff x="3490737" y="1374053"/>
            <a:chExt cx="1423800" cy="1423800"/>
          </a:xfrm>
        </p:grpSpPr>
        <p:sp>
          <p:nvSpPr>
            <p:cNvPr id="824" name="Google Shape;824;p34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 txBox="1"/>
            <p:nvPr/>
          </p:nvSpPr>
          <p:spPr>
            <a:xfrm>
              <a:off x="3539175" y="1511450"/>
              <a:ext cx="1284900" cy="11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Mejor coordinación entre áreas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26" name="Google Shape;826;p34"/>
          <p:cNvGrpSpPr/>
          <p:nvPr/>
        </p:nvGrpSpPr>
        <p:grpSpPr>
          <a:xfrm>
            <a:off x="1450753" y="2862089"/>
            <a:ext cx="1498800" cy="1498800"/>
            <a:chOff x="644203" y="3718814"/>
            <a:chExt cx="1498800" cy="1498800"/>
          </a:xfrm>
        </p:grpSpPr>
        <p:sp>
          <p:nvSpPr>
            <p:cNvPr id="827" name="Google Shape;827;p34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 txBox="1"/>
            <p:nvPr/>
          </p:nvSpPr>
          <p:spPr>
            <a:xfrm>
              <a:off x="681700" y="3929425"/>
              <a:ext cx="1423800" cy="10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Posicionamiento digital competitivo tras reducción del abandono digital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829" name="Google Shape;8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75" y="600912"/>
            <a:ext cx="3153384" cy="39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4"/>
          <p:cNvSpPr txBox="1"/>
          <p:nvPr>
            <p:ph idx="12" type="sldNum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5"/>
          <p:cNvSpPr/>
          <p:nvPr/>
        </p:nvSpPr>
        <p:spPr>
          <a:xfrm rot="-5400000">
            <a:off x="3758100" y="-3924775"/>
            <a:ext cx="1627800" cy="92949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5"/>
          <p:cNvSpPr txBox="1"/>
          <p:nvPr>
            <p:ph idx="12" type="sldNum"/>
          </p:nvPr>
        </p:nvSpPr>
        <p:spPr>
          <a:xfrm>
            <a:off x="720025" y="4604400"/>
            <a:ext cx="4152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grpSp>
        <p:nvGrpSpPr>
          <p:cNvPr id="837" name="Google Shape;837;p35"/>
          <p:cNvGrpSpPr/>
          <p:nvPr/>
        </p:nvGrpSpPr>
        <p:grpSpPr>
          <a:xfrm>
            <a:off x="1983325" y="630926"/>
            <a:ext cx="5446867" cy="1905448"/>
            <a:chOff x="1871081" y="1356211"/>
            <a:chExt cx="3242569" cy="1134330"/>
          </a:xfrm>
        </p:grpSpPr>
        <p:sp>
          <p:nvSpPr>
            <p:cNvPr id="838" name="Google Shape;838;p35"/>
            <p:cNvSpPr txBox="1"/>
            <p:nvPr/>
          </p:nvSpPr>
          <p:spPr>
            <a:xfrm>
              <a:off x="1871081" y="1584542"/>
              <a:ext cx="1083300" cy="9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3575" lIns="0" spcFirstLastPara="1" rIns="153575" wrap="square" tIns="6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1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Costos Tecnológicos</a:t>
              </a:r>
              <a:r>
                <a:rPr b="1" lang="en" sz="151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51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1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Ajustes en el sitio web, Integración de herramientas de medición.</a:t>
              </a:r>
              <a:endParaRPr sz="151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39" name="Google Shape;839;p35"/>
            <p:cNvSpPr txBox="1"/>
            <p:nvPr/>
          </p:nvSpPr>
          <p:spPr>
            <a:xfrm>
              <a:off x="2951125" y="1584539"/>
              <a:ext cx="10833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3575" lIns="0" spcFirstLastPara="1" rIns="153575" wrap="square" tIns="6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1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Costos</a:t>
              </a:r>
              <a:endParaRPr b="1" sz="151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1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Operativos.</a:t>
              </a:r>
              <a:endParaRPr b="1" sz="151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1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Capacitación del personal en métricas digitales.</a:t>
              </a:r>
              <a:endParaRPr sz="151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40" name="Google Shape;840;p35"/>
            <p:cNvSpPr txBox="1"/>
            <p:nvPr/>
          </p:nvSpPr>
          <p:spPr>
            <a:xfrm>
              <a:off x="4030350" y="1584539"/>
              <a:ext cx="10833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3575" lIns="0" spcFirstLastPara="1" rIns="153575" wrap="square" tIns="6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1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Costos de Contenido.</a:t>
              </a:r>
              <a:endParaRPr b="1" sz="151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11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Actualización periódica de promociones y diseño gráfico.</a:t>
              </a:r>
              <a:endParaRPr sz="151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054167" y="1356211"/>
              <a:ext cx="192600" cy="18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75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03</a:t>
              </a:r>
              <a:endParaRPr b="1" sz="1175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2972283" y="1356211"/>
              <a:ext cx="192600" cy="18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75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02</a:t>
              </a:r>
              <a:endParaRPr b="1" sz="1175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1890400" y="1357411"/>
              <a:ext cx="192600" cy="189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75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01</a:t>
              </a:r>
              <a:endParaRPr b="1" sz="1175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844" name="Google Shape;844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3530"/>
          <a:stretch/>
        </p:blipFill>
        <p:spPr>
          <a:xfrm>
            <a:off x="1983325" y="2581150"/>
            <a:ext cx="1824748" cy="2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5" y="2666101"/>
            <a:ext cx="1882749" cy="18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6674" r="8630" t="7045"/>
          <a:stretch/>
        </p:blipFill>
        <p:spPr>
          <a:xfrm>
            <a:off x="3750200" y="2666100"/>
            <a:ext cx="1643599" cy="21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6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6"/>
          <p:cNvSpPr txBox="1"/>
          <p:nvPr>
            <p:ph idx="12" type="sldNum"/>
          </p:nvPr>
        </p:nvSpPr>
        <p:spPr>
          <a:xfrm>
            <a:off x="720000" y="4604400"/>
            <a:ext cx="420000" cy="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 sz="1000"/>
          </a:p>
        </p:txBody>
      </p:sp>
      <p:sp>
        <p:nvSpPr>
          <p:cNvPr id="853" name="Google Shape;853;p36"/>
          <p:cNvSpPr txBox="1"/>
          <p:nvPr>
            <p:ph idx="13" type="subTitle"/>
          </p:nvPr>
        </p:nvSpPr>
        <p:spPr>
          <a:xfrm>
            <a:off x="1705075" y="1554675"/>
            <a:ext cx="55251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propuesta plantea una solución que mejora la </a:t>
            </a:r>
            <a:r>
              <a:rPr b="1" lang="en">
                <a:solidFill>
                  <a:schemeClr val="accent1"/>
                </a:solidFill>
              </a:rPr>
              <a:t>visibilidad de promociones</a:t>
            </a:r>
            <a:r>
              <a:rPr lang="en"/>
              <a:t>, optimiza la</a:t>
            </a:r>
            <a:r>
              <a:rPr b="1" lang="en">
                <a:solidFill>
                  <a:schemeClr val="accent1"/>
                </a:solidFill>
              </a:rPr>
              <a:t> experiencia digital del cliente</a:t>
            </a:r>
            <a:r>
              <a:rPr lang="en"/>
              <a:t> y fortalece la capacidad de</a:t>
            </a:r>
            <a:r>
              <a:rPr b="1" lang="en">
                <a:solidFill>
                  <a:schemeClr val="accent1"/>
                </a:solidFill>
              </a:rPr>
              <a:t> atraer tráfico a tiendas físicas</a:t>
            </a:r>
            <a:r>
              <a:rPr lang="en"/>
              <a:t>. Al integrar una estrategia digital enfocada, Súper Éxito obtiene una herramienta más efectiva para comunicar ofertas, reducir el abandono online y tomar decisiones basadas en datos. Con ello, la marca avanza hacia una </a:t>
            </a:r>
            <a:r>
              <a:rPr b="1" lang="en">
                <a:solidFill>
                  <a:schemeClr val="accent1"/>
                </a:solidFill>
              </a:rPr>
              <a:t>presencia digital más competitiva</a:t>
            </a:r>
            <a:r>
              <a:rPr lang="en"/>
              <a:t> y preparada para futuras</a:t>
            </a:r>
            <a:r>
              <a:rPr b="1" lang="en">
                <a:solidFill>
                  <a:schemeClr val="accent1"/>
                </a:solidFill>
              </a:rPr>
              <a:t> iniciativas como un e-commerce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600" y="3152774"/>
            <a:ext cx="1625250" cy="1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7"/>
          <p:cNvSpPr txBox="1"/>
          <p:nvPr>
            <p:ph type="title"/>
          </p:nvPr>
        </p:nvSpPr>
        <p:spPr>
          <a:xfrm>
            <a:off x="1976275" y="1781963"/>
            <a:ext cx="37281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Gracias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860" name="Google Shape;860;p37"/>
          <p:cNvSpPr txBox="1"/>
          <p:nvPr>
            <p:ph idx="12" type="sldNum"/>
          </p:nvPr>
        </p:nvSpPr>
        <p:spPr>
          <a:xfrm>
            <a:off x="720000" y="269450"/>
            <a:ext cx="3399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861" name="Google Shape;861;p37"/>
          <p:cNvSpPr/>
          <p:nvPr/>
        </p:nvSpPr>
        <p:spPr>
          <a:xfrm rot="-5400000">
            <a:off x="4279275" y="305450"/>
            <a:ext cx="574800" cy="930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100" y="1415874"/>
            <a:ext cx="1625250" cy="1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62" name="Google Shape;662;p25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 txBox="1"/>
          <p:nvPr>
            <p:ph idx="13" type="subTitle"/>
          </p:nvPr>
        </p:nvSpPr>
        <p:spPr>
          <a:xfrm>
            <a:off x="1640550" y="627025"/>
            <a:ext cx="57120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 </a:t>
            </a:r>
            <a:r>
              <a:rPr b="1" lang="en">
                <a:solidFill>
                  <a:schemeClr val="accent1"/>
                </a:solidFill>
              </a:rPr>
              <a:t>baja visibilidad digital de promociones </a:t>
            </a:r>
            <a:r>
              <a:rPr lang="en"/>
              <a:t>reduce el tráfico a las tiendas físicas. </a:t>
            </a:r>
            <a:endParaRPr/>
          </a:p>
        </p:txBody>
      </p:sp>
      <p:pic>
        <p:nvPicPr>
          <p:cNvPr id="664" name="Google Shape;6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50" y="1464315"/>
            <a:ext cx="5282001" cy="19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5"/>
          <p:cNvSpPr txBox="1"/>
          <p:nvPr>
            <p:ph idx="13" type="subTitle"/>
          </p:nvPr>
        </p:nvSpPr>
        <p:spPr>
          <a:xfrm>
            <a:off x="1640550" y="3694600"/>
            <a:ext cx="57120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¿El </a:t>
            </a:r>
            <a:r>
              <a:rPr b="1" lang="en">
                <a:solidFill>
                  <a:schemeClr val="accent1"/>
                </a:solidFill>
              </a:rPr>
              <a:t>sitio web</a:t>
            </a:r>
            <a:r>
              <a:rPr lang="en"/>
              <a:t> cumple </a:t>
            </a:r>
            <a:r>
              <a:rPr b="1" lang="en">
                <a:solidFill>
                  <a:schemeClr val="accent1"/>
                </a:solidFill>
              </a:rPr>
              <a:t>expectativas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tan </a:t>
            </a:r>
            <a:r>
              <a:rPr b="1" lang="en">
                <a:solidFill>
                  <a:schemeClr val="accent1"/>
                </a:solidFill>
              </a:rPr>
              <a:t>visible</a:t>
            </a:r>
            <a:r>
              <a:rPr lang="en"/>
              <a:t> es la</a:t>
            </a:r>
            <a:r>
              <a:rPr b="1" lang="en">
                <a:solidFill>
                  <a:schemeClr val="accent1"/>
                </a:solidFill>
              </a:rPr>
              <a:t> marca digital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</a:t>
            </a:r>
            <a:r>
              <a:rPr b="1" lang="en">
                <a:solidFill>
                  <a:schemeClr val="accent1"/>
                </a:solidFill>
              </a:rPr>
              <a:t>mejoras estructurales</a:t>
            </a:r>
            <a:r>
              <a:rPr lang="en"/>
              <a:t> se requieren?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6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71" name="Google Shape;671;p26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6"/>
          <p:cNvSpPr txBox="1"/>
          <p:nvPr>
            <p:ph idx="13" type="subTitle"/>
          </p:nvPr>
        </p:nvSpPr>
        <p:spPr>
          <a:xfrm>
            <a:off x="1388950" y="3808025"/>
            <a:ext cx="20637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Encuestas a clientes</a:t>
            </a:r>
            <a:endParaRPr/>
          </a:p>
        </p:txBody>
      </p:sp>
      <p:sp>
        <p:nvSpPr>
          <p:cNvPr id="673" name="Google Shape;673;p26"/>
          <p:cNvSpPr txBox="1"/>
          <p:nvPr>
            <p:ph idx="13" type="subTitle"/>
          </p:nvPr>
        </p:nvSpPr>
        <p:spPr>
          <a:xfrm>
            <a:off x="5692825" y="3808025"/>
            <a:ext cx="20637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Auditoría del sitio web</a:t>
            </a:r>
            <a:endParaRPr/>
          </a:p>
        </p:txBody>
      </p:sp>
      <p:pic>
        <p:nvPicPr>
          <p:cNvPr id="674" name="Google Shape;6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813" y="1372337"/>
            <a:ext cx="3835726" cy="23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50" y="1372325"/>
            <a:ext cx="3934425" cy="2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7"/>
          <p:cNvSpPr txBox="1"/>
          <p:nvPr>
            <p:ph idx="1" type="subTitle"/>
          </p:nvPr>
        </p:nvSpPr>
        <p:spPr>
          <a:xfrm>
            <a:off x="5651800" y="1243757"/>
            <a:ext cx="25143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Datos recolectados</a:t>
            </a:r>
            <a:endParaRPr sz="1900"/>
          </a:p>
        </p:txBody>
      </p:sp>
      <p:sp>
        <p:nvSpPr>
          <p:cNvPr id="681" name="Google Shape;681;p27"/>
          <p:cNvSpPr txBox="1"/>
          <p:nvPr>
            <p:ph type="title"/>
          </p:nvPr>
        </p:nvSpPr>
        <p:spPr>
          <a:xfrm>
            <a:off x="713225" y="541344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Los datos hablan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2" name="Google Shape;682;p27"/>
          <p:cNvSpPr txBox="1"/>
          <p:nvPr>
            <p:ph idx="6" type="subTitle"/>
          </p:nvPr>
        </p:nvSpPr>
        <p:spPr>
          <a:xfrm>
            <a:off x="5651788" y="2218957"/>
            <a:ext cx="25143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Datos Faltantes</a:t>
            </a:r>
            <a:endParaRPr sz="1900"/>
          </a:p>
        </p:txBody>
      </p:sp>
      <p:sp>
        <p:nvSpPr>
          <p:cNvPr id="683" name="Google Shape;683;p27"/>
          <p:cNvSpPr txBox="1"/>
          <p:nvPr>
            <p:ph idx="7" type="subTitle"/>
          </p:nvPr>
        </p:nvSpPr>
        <p:spPr>
          <a:xfrm>
            <a:off x="5651800" y="3194157"/>
            <a:ext cx="25143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Método</a:t>
            </a:r>
            <a:endParaRPr sz="1900"/>
          </a:p>
        </p:txBody>
      </p:sp>
      <p:sp>
        <p:nvSpPr>
          <p:cNvPr id="684" name="Google Shape;684;p27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cxnSp>
        <p:nvCxnSpPr>
          <p:cNvPr id="685" name="Google Shape;685;p27"/>
          <p:cNvCxnSpPr/>
          <p:nvPr/>
        </p:nvCxnSpPr>
        <p:spPr>
          <a:xfrm>
            <a:off x="4785750" y="866900"/>
            <a:ext cx="114000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6" name="Google Shape;6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463" y="1155850"/>
            <a:ext cx="4250356" cy="28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7"/>
          <p:cNvSpPr/>
          <p:nvPr/>
        </p:nvSpPr>
        <p:spPr>
          <a:xfrm>
            <a:off x="8636000" y="-88900"/>
            <a:ext cx="507900" cy="5346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693" name="Google Shape;693;p28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988" y="783485"/>
            <a:ext cx="5773013" cy="357654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8"/>
          <p:cNvSpPr txBox="1"/>
          <p:nvPr>
            <p:ph idx="13" type="subTitle"/>
          </p:nvPr>
        </p:nvSpPr>
        <p:spPr>
          <a:xfrm>
            <a:off x="1716000" y="357450"/>
            <a:ext cx="5712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63% </a:t>
            </a:r>
            <a:r>
              <a:rPr b="1" lang="en">
                <a:solidFill>
                  <a:schemeClr val="accent1"/>
                </a:solidFill>
              </a:rPr>
              <a:t>no</a:t>
            </a:r>
            <a:r>
              <a:rPr lang="en"/>
              <a:t> conocía el sitio web de Super Éxito</a:t>
            </a:r>
            <a:endParaRPr/>
          </a:p>
        </p:txBody>
      </p:sp>
      <p:sp>
        <p:nvSpPr>
          <p:cNvPr id="696" name="Google Shape;696;p28"/>
          <p:cNvSpPr txBox="1"/>
          <p:nvPr>
            <p:ph idx="13" type="subTitle"/>
          </p:nvPr>
        </p:nvSpPr>
        <p:spPr>
          <a:xfrm>
            <a:off x="1769915" y="4395968"/>
            <a:ext cx="5712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sitio web tiene </a:t>
            </a:r>
            <a:r>
              <a:rPr b="1" lang="en">
                <a:solidFill>
                  <a:schemeClr val="accent1"/>
                </a:solidFill>
              </a:rPr>
              <a:t>baja visibilidad</a:t>
            </a:r>
            <a:r>
              <a:rPr lang="en"/>
              <a:t>, lo que limita su impacto como canal informativo.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9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702" name="Google Shape;702;p29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 txBox="1"/>
          <p:nvPr>
            <p:ph idx="13" type="subTitle"/>
          </p:nvPr>
        </p:nvSpPr>
        <p:spPr>
          <a:xfrm>
            <a:off x="1716000" y="501225"/>
            <a:ext cx="5712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77% tiene una percepción </a:t>
            </a:r>
            <a:r>
              <a:rPr b="1" lang="en">
                <a:solidFill>
                  <a:schemeClr val="accent1"/>
                </a:solidFill>
              </a:rPr>
              <a:t>neutra o negativa</a:t>
            </a:r>
            <a:r>
              <a:rPr lang="en"/>
              <a:t> del sitio web</a:t>
            </a:r>
            <a:endParaRPr/>
          </a:p>
        </p:txBody>
      </p:sp>
      <p:sp>
        <p:nvSpPr>
          <p:cNvPr id="704" name="Google Shape;704;p29"/>
          <p:cNvSpPr txBox="1"/>
          <p:nvPr>
            <p:ph idx="13" type="subTitle"/>
          </p:nvPr>
        </p:nvSpPr>
        <p:spPr>
          <a:xfrm>
            <a:off x="1716000" y="4239475"/>
            <a:ext cx="5712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sitio web </a:t>
            </a:r>
            <a:r>
              <a:rPr b="1" lang="en">
                <a:solidFill>
                  <a:schemeClr val="accent1"/>
                </a:solidFill>
              </a:rPr>
              <a:t>no genera valor claro para el usuario</a:t>
            </a:r>
            <a:r>
              <a:rPr lang="en"/>
              <a:t>: no encanta, no guía y no cumple expectativas.</a:t>
            </a:r>
            <a:endParaRPr/>
          </a:p>
        </p:txBody>
      </p:sp>
      <p:pic>
        <p:nvPicPr>
          <p:cNvPr id="705" name="Google Shape;7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12" y="917400"/>
            <a:ext cx="5304575" cy="3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"/>
          <p:cNvSpPr txBox="1"/>
          <p:nvPr>
            <p:ph idx="12" type="sldNum"/>
          </p:nvPr>
        </p:nvSpPr>
        <p:spPr>
          <a:xfrm>
            <a:off x="720000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sp>
        <p:nvSpPr>
          <p:cNvPr id="711" name="Google Shape;711;p30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00" y="766800"/>
            <a:ext cx="5709149" cy="36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0"/>
          <p:cNvSpPr txBox="1"/>
          <p:nvPr>
            <p:ph idx="13" type="subTitle"/>
          </p:nvPr>
        </p:nvSpPr>
        <p:spPr>
          <a:xfrm>
            <a:off x="1088850" y="339475"/>
            <a:ext cx="69663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57% de los usuarios considera</a:t>
            </a:r>
            <a:r>
              <a:rPr b="1" lang="en">
                <a:solidFill>
                  <a:schemeClr val="accent1"/>
                </a:solidFill>
              </a:rPr>
              <a:t> “neutral” o “difícil”</a:t>
            </a:r>
            <a:r>
              <a:rPr lang="en"/>
              <a:t> encontrar promociones.</a:t>
            </a:r>
            <a:endParaRPr/>
          </a:p>
        </p:txBody>
      </p:sp>
      <p:sp>
        <p:nvSpPr>
          <p:cNvPr id="714" name="Google Shape;714;p30"/>
          <p:cNvSpPr txBox="1"/>
          <p:nvPr>
            <p:ph idx="13" type="subTitle"/>
          </p:nvPr>
        </p:nvSpPr>
        <p:spPr>
          <a:xfrm>
            <a:off x="279125" y="4376700"/>
            <a:ext cx="82461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diseño actual </a:t>
            </a:r>
            <a:r>
              <a:rPr b="1" lang="en">
                <a:solidFill>
                  <a:schemeClr val="accent1"/>
                </a:solidFill>
              </a:rPr>
              <a:t>no facilita la visualización de ofertas</a:t>
            </a:r>
            <a:r>
              <a:rPr lang="en"/>
              <a:t>, uno de los motivos </a:t>
            </a:r>
            <a:r>
              <a:rPr lang="en"/>
              <a:t>principales</a:t>
            </a:r>
            <a:r>
              <a:rPr lang="en"/>
              <a:t> de visita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1"/>
          <p:cNvSpPr txBox="1"/>
          <p:nvPr>
            <p:ph idx="12" type="sldNum"/>
          </p:nvPr>
        </p:nvSpPr>
        <p:spPr>
          <a:xfrm>
            <a:off x="720025" y="4604400"/>
            <a:ext cx="2556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cxnSp>
        <p:nvCxnSpPr>
          <p:cNvPr id="720" name="Google Shape;720;p31"/>
          <p:cNvCxnSpPr/>
          <p:nvPr/>
        </p:nvCxnSpPr>
        <p:spPr>
          <a:xfrm>
            <a:off x="4785750" y="866900"/>
            <a:ext cx="1140000" cy="11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31"/>
          <p:cNvSpPr/>
          <p:nvPr/>
        </p:nvSpPr>
        <p:spPr>
          <a:xfrm>
            <a:off x="4984191" y="1063268"/>
            <a:ext cx="2540100" cy="2606400"/>
          </a:xfrm>
          <a:prstGeom prst="donut">
            <a:avLst>
              <a:gd fmla="val 160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31"/>
          <p:cNvGrpSpPr/>
          <p:nvPr/>
        </p:nvGrpSpPr>
        <p:grpSpPr>
          <a:xfrm>
            <a:off x="3309647" y="764119"/>
            <a:ext cx="1989508" cy="1042955"/>
            <a:chOff x="1622961" y="874174"/>
            <a:chExt cx="1989508" cy="1016426"/>
          </a:xfrm>
        </p:grpSpPr>
        <p:cxnSp>
          <p:nvCxnSpPr>
            <p:cNvPr id="723" name="Google Shape;723;p31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FFF2CC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724" name="Google Shape;724;p31"/>
            <p:cNvSpPr txBox="1"/>
            <p:nvPr/>
          </p:nvSpPr>
          <p:spPr>
            <a:xfrm>
              <a:off x="1622961" y="87417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Rediseño del Módulo de Promociones</a:t>
              </a:r>
              <a:endParaRPr sz="13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5494912" y="3494537"/>
            <a:ext cx="1495200" cy="1173649"/>
            <a:chOff x="3808226" y="3535140"/>
            <a:chExt cx="1495200" cy="1143796"/>
          </a:xfrm>
        </p:grpSpPr>
        <p:cxnSp>
          <p:nvCxnSpPr>
            <p:cNvPr id="726" name="Google Shape;726;p31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727" name="Google Shape;727;p31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Llamada a la Acción</a:t>
              </a:r>
              <a:endParaRPr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28" name="Google Shape;728;p31"/>
          <p:cNvSpPr txBox="1"/>
          <p:nvPr/>
        </p:nvSpPr>
        <p:spPr>
          <a:xfrm>
            <a:off x="5532475" y="1977211"/>
            <a:ext cx="1443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Construyendo el Puente Digital a la Tienda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29" name="Google Shape;729;p31"/>
          <p:cNvGrpSpPr/>
          <p:nvPr/>
        </p:nvGrpSpPr>
        <p:grpSpPr>
          <a:xfrm>
            <a:off x="7203895" y="1216578"/>
            <a:ext cx="1495163" cy="687077"/>
            <a:chOff x="5517319" y="1315124"/>
            <a:chExt cx="1940006" cy="669600"/>
          </a:xfrm>
        </p:grpSpPr>
        <p:cxnSp>
          <p:nvCxnSpPr>
            <p:cNvPr id="730" name="Google Shape;730;p31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731" name="Google Shape;731;p31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2"/>
                  </a:solidFill>
                  <a:latin typeface="Raleway"/>
                  <a:ea typeface="Raleway"/>
                  <a:cs typeface="Raleway"/>
                  <a:sym typeface="Raleway"/>
                </a:rPr>
                <a:t>Página Foco</a:t>
              </a:r>
              <a:endParaRPr sz="13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32" name="Google Shape;732;p31"/>
          <p:cNvSpPr/>
          <p:nvPr/>
        </p:nvSpPr>
        <p:spPr>
          <a:xfrm rot="1838300">
            <a:off x="4897751" y="990427"/>
            <a:ext cx="2708504" cy="2743584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FFC00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1"/>
          <p:cNvSpPr/>
          <p:nvPr/>
        </p:nvSpPr>
        <p:spPr>
          <a:xfrm flipH="1" rot="-1838300">
            <a:off x="4899865" y="990427"/>
            <a:ext cx="2708504" cy="2743584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FFF2CC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1"/>
          <p:cNvSpPr/>
          <p:nvPr/>
        </p:nvSpPr>
        <p:spPr>
          <a:xfrm rot="-8054430">
            <a:off x="6066952" y="923387"/>
            <a:ext cx="368081" cy="368081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1"/>
          <p:cNvSpPr/>
          <p:nvPr/>
        </p:nvSpPr>
        <p:spPr>
          <a:xfrm flipH="1" rot="-8962489">
            <a:off x="4898863" y="988919"/>
            <a:ext cx="2707787" cy="2742881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FFD966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1"/>
          <p:cNvSpPr/>
          <p:nvPr/>
        </p:nvSpPr>
        <p:spPr>
          <a:xfrm rot="-1053021">
            <a:off x="7172210" y="2791621"/>
            <a:ext cx="313387" cy="32013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1"/>
          <p:cNvSpPr/>
          <p:nvPr/>
        </p:nvSpPr>
        <p:spPr>
          <a:xfrm rot="6336189">
            <a:off x="4998017" y="2793559"/>
            <a:ext cx="372528" cy="364333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31"/>
          <p:cNvPicPr preferRelativeResize="0"/>
          <p:nvPr/>
        </p:nvPicPr>
        <p:blipFill rotWithShape="1">
          <a:blip r:embed="rId3">
            <a:alphaModFix/>
          </a:blip>
          <a:srcRect b="3660" l="31210" r="0" t="0"/>
          <a:stretch/>
        </p:blipFill>
        <p:spPr>
          <a:xfrm>
            <a:off x="0" y="0"/>
            <a:ext cx="35302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1"/>
          <p:cNvSpPr/>
          <p:nvPr/>
        </p:nvSpPr>
        <p:spPr>
          <a:xfrm>
            <a:off x="8661600" y="-76200"/>
            <a:ext cx="482400" cy="52197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2"/>
          <p:cNvSpPr/>
          <p:nvPr/>
        </p:nvSpPr>
        <p:spPr>
          <a:xfrm>
            <a:off x="8661500" y="0"/>
            <a:ext cx="4824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2"/>
          <p:cNvSpPr txBox="1"/>
          <p:nvPr>
            <p:ph idx="12" type="sldNum"/>
          </p:nvPr>
        </p:nvSpPr>
        <p:spPr>
          <a:xfrm>
            <a:off x="720025" y="4604400"/>
            <a:ext cx="476400" cy="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/>
              <a:t>‹#›</a:t>
            </a:fld>
            <a:endParaRPr b="1" sz="1000"/>
          </a:p>
        </p:txBody>
      </p:sp>
      <p:sp>
        <p:nvSpPr>
          <p:cNvPr id="746" name="Google Shape;746;p32"/>
          <p:cNvSpPr txBox="1"/>
          <p:nvPr/>
        </p:nvSpPr>
        <p:spPr>
          <a:xfrm>
            <a:off x="8171725" y="3923825"/>
            <a:ext cx="268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9191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47" name="Google Shape;747;p32"/>
          <p:cNvGrpSpPr/>
          <p:nvPr/>
        </p:nvGrpSpPr>
        <p:grpSpPr>
          <a:xfrm>
            <a:off x="379054" y="524176"/>
            <a:ext cx="7792995" cy="4002560"/>
            <a:chOff x="747400" y="509848"/>
            <a:chExt cx="7649190" cy="4123800"/>
          </a:xfrm>
        </p:grpSpPr>
        <p:sp>
          <p:nvSpPr>
            <p:cNvPr id="748" name="Google Shape;748;p32"/>
            <p:cNvSpPr/>
            <p:nvPr/>
          </p:nvSpPr>
          <p:spPr>
            <a:xfrm>
              <a:off x="6227825" y="509848"/>
              <a:ext cx="1795800" cy="4123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2725" lIns="92725" spcFirstLastPara="1" rIns="92725" wrap="square" tIns="92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4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749" name="Google Shape;749;p32"/>
            <p:cNvGrpSpPr/>
            <p:nvPr/>
          </p:nvGrpSpPr>
          <p:grpSpPr>
            <a:xfrm>
              <a:off x="747400" y="509857"/>
              <a:ext cx="7649190" cy="4123789"/>
              <a:chOff x="0" y="598274"/>
              <a:chExt cx="7321200" cy="3946965"/>
            </a:xfrm>
          </p:grpSpPr>
          <p:grpSp>
            <p:nvGrpSpPr>
              <p:cNvPr id="750" name="Google Shape;750;p32"/>
              <p:cNvGrpSpPr/>
              <p:nvPr/>
            </p:nvGrpSpPr>
            <p:grpSpPr>
              <a:xfrm>
                <a:off x="5939309" y="598362"/>
                <a:ext cx="1381891" cy="3946800"/>
                <a:chOff x="6309684" y="598275"/>
                <a:chExt cx="1381891" cy="3946800"/>
              </a:xfrm>
            </p:grpSpPr>
            <p:sp>
              <p:nvSpPr>
                <p:cNvPr id="751" name="Google Shape;751;p32"/>
                <p:cNvSpPr/>
                <p:nvPr/>
              </p:nvSpPr>
              <p:spPr>
                <a:xfrm>
                  <a:off x="7048975" y="598275"/>
                  <a:ext cx="642600" cy="3946800"/>
                </a:xfrm>
                <a:prstGeom prst="roundRect">
                  <a:avLst>
                    <a:gd fmla="val 46832" name="adj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19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grpSp>
              <p:nvGrpSpPr>
                <p:cNvPr id="752" name="Google Shape;752;p32"/>
                <p:cNvGrpSpPr/>
                <p:nvPr/>
              </p:nvGrpSpPr>
              <p:grpSpPr>
                <a:xfrm>
                  <a:off x="6309684" y="976092"/>
                  <a:ext cx="1285476" cy="2679134"/>
                  <a:chOff x="6533825" y="1069998"/>
                  <a:chExt cx="1538571" cy="2168110"/>
                </a:xfrm>
              </p:grpSpPr>
              <p:sp>
                <p:nvSpPr>
                  <p:cNvPr id="753" name="Google Shape;753;p32"/>
                  <p:cNvSpPr txBox="1"/>
                  <p:nvPr/>
                </p:nvSpPr>
                <p:spPr>
                  <a:xfrm>
                    <a:off x="6550496" y="1069998"/>
                    <a:ext cx="1521900" cy="720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lnSpc>
                        <a:spcPct val="115000"/>
                      </a:lnSpc>
                      <a:spcBef>
                        <a:spcPts val="1688"/>
                      </a:spcBef>
                      <a:spcAft>
                        <a:spcPts val="375"/>
                      </a:spcAft>
                      <a:buNone/>
                    </a:pPr>
                    <a:r>
                      <a:rPr b="1" lang="en" sz="1687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Gerencia General</a:t>
                    </a:r>
                    <a:endParaRPr b="1" sz="1919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endParaRPr>
                  </a:p>
                </p:txBody>
              </p:sp>
              <p:sp>
                <p:nvSpPr>
                  <p:cNvPr id="754" name="Google Shape;754;p32"/>
                  <p:cNvSpPr txBox="1"/>
                  <p:nvPr/>
                </p:nvSpPr>
                <p:spPr>
                  <a:xfrm>
                    <a:off x="6533825" y="1968508"/>
                    <a:ext cx="1492800" cy="126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92725" spcFirstLastPara="1" rIns="92725" wrap="square" tIns="0">
                    <a:noAutofit/>
                  </a:bodyPr>
                  <a:lstStyle/>
                  <a:p>
                    <a:pPr indent="0" lvl="0" marL="0" rtl="0" algn="l">
                      <a:lnSpc>
                        <a:spcPct val="115000"/>
                      </a:lnSpc>
                      <a:spcBef>
                        <a:spcPts val="1125"/>
                      </a:spcBef>
                      <a:spcAft>
                        <a:spcPts val="1125"/>
                      </a:spcAft>
                      <a:buNone/>
                    </a:pPr>
                    <a:r>
                      <a:rPr lang="en" sz="1325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rPr>
                      <a:t>KPI´s generales, ingresos generados por campañas y tendencias.</a:t>
                    </a:r>
                    <a:endParaRPr sz="1325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endParaRPr>
                  </a:p>
                </p:txBody>
              </p:sp>
            </p:grpSp>
          </p:grpSp>
          <p:grpSp>
            <p:nvGrpSpPr>
              <p:cNvPr id="755" name="Google Shape;755;p32"/>
              <p:cNvGrpSpPr/>
              <p:nvPr/>
            </p:nvGrpSpPr>
            <p:grpSpPr>
              <a:xfrm>
                <a:off x="0" y="598274"/>
                <a:ext cx="5841707" cy="3946965"/>
                <a:chOff x="1076065" y="974700"/>
                <a:chExt cx="6991870" cy="3194113"/>
              </a:xfrm>
            </p:grpSpPr>
            <p:sp>
              <p:nvSpPr>
                <p:cNvPr id="756" name="Google Shape;756;p32"/>
                <p:cNvSpPr txBox="1"/>
                <p:nvPr/>
              </p:nvSpPr>
              <p:spPr>
                <a:xfrm>
                  <a:off x="6418005" y="2927199"/>
                  <a:ext cx="918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Strategic 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budgeting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57" name="Google Shape;757;p32"/>
                <p:cNvSpPr txBox="1"/>
                <p:nvPr/>
              </p:nvSpPr>
              <p:spPr>
                <a:xfrm>
                  <a:off x="6357701" y="3377044"/>
                  <a:ext cx="1123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3"/>
                    </a:spcAft>
                    <a:buSzPts val="864"/>
                    <a:buNone/>
                  </a:pPr>
                  <a:r>
                    <a:rPr lang="en" sz="628">
                      <a:latin typeface="IBM Plex Mono"/>
                      <a:ea typeface="IBM Plex Mono"/>
                      <a:cs typeface="IBM Plex Mono"/>
                      <a:sym typeface="IBM Plex Mono"/>
                    </a:rPr>
                    <a:t>Decrease avg time-to-hire by 20%. Achieve 50% participation in leadership program. </a:t>
                  </a:r>
                  <a:endParaRPr sz="628">
                    <a:latin typeface="IBM Plex Mono"/>
                    <a:ea typeface="IBM Plex Mono"/>
                    <a:cs typeface="IBM Plex Mono"/>
                    <a:sym typeface="IBM Plex Mono"/>
                  </a:endParaRPr>
                </a:p>
              </p:txBody>
            </p:sp>
            <p:sp>
              <p:nvSpPr>
                <p:cNvPr id="758" name="Google Shape;758;p32"/>
                <p:cNvSpPr txBox="1"/>
                <p:nvPr/>
              </p:nvSpPr>
              <p:spPr>
                <a:xfrm>
                  <a:off x="6412773" y="3665194"/>
                  <a:ext cx="828600" cy="41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4175" lIns="74175" spcFirstLastPara="1" rIns="74175" wrap="square" tIns="7417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14">
                      <a:latin typeface="Lexend Light"/>
                      <a:ea typeface="Lexend Light"/>
                      <a:cs typeface="Lexend Light"/>
                      <a:sym typeface="Lexend Light"/>
                    </a:rPr>
                    <a:t>XX</a:t>
                  </a:r>
                  <a:endParaRPr sz="1014">
                    <a:latin typeface="Lexend Light"/>
                    <a:ea typeface="Lexend Light"/>
                    <a:cs typeface="Lexend Light"/>
                    <a:sym typeface="Lexend Light"/>
                  </a:endParaRPr>
                </a:p>
              </p:txBody>
            </p:sp>
            <p:sp>
              <p:nvSpPr>
                <p:cNvPr id="759" name="Google Shape;759;p32"/>
                <p:cNvSpPr/>
                <p:nvPr/>
              </p:nvSpPr>
              <p:spPr>
                <a:xfrm>
                  <a:off x="5721109" y="974712"/>
                  <a:ext cx="2057100" cy="3194100"/>
                </a:xfrm>
                <a:prstGeom prst="rect">
                  <a:avLst/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4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60" name="Google Shape;760;p32"/>
                <p:cNvSpPr/>
                <p:nvPr/>
              </p:nvSpPr>
              <p:spPr>
                <a:xfrm>
                  <a:off x="7425335" y="974700"/>
                  <a:ext cx="642600" cy="31941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19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61" name="Google Shape;761;p32"/>
                <p:cNvSpPr txBox="1"/>
                <p:nvPr/>
              </p:nvSpPr>
              <p:spPr>
                <a:xfrm>
                  <a:off x="6441026" y="1280525"/>
                  <a:ext cx="1521900" cy="72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825"/>
                    </a:spcBef>
                    <a:spcAft>
                      <a:spcPts val="406"/>
                    </a:spcAft>
                    <a:buNone/>
                  </a:pPr>
                  <a:r>
                    <a:rPr b="1" lang="en" sz="1723">
                      <a:solidFill>
                        <a:schemeClr val="dk1"/>
                      </a:solidFill>
                    </a:rPr>
                    <a:t>Atención al Cliente</a:t>
                  </a:r>
                  <a:endParaRPr b="1" sz="1825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62" name="Google Shape;762;p32"/>
                <p:cNvSpPr txBox="1"/>
                <p:nvPr/>
              </p:nvSpPr>
              <p:spPr>
                <a:xfrm>
                  <a:off x="6380690" y="2172462"/>
                  <a:ext cx="1492800" cy="126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125"/>
                    </a:spcBef>
                    <a:spcAft>
                      <a:spcPts val="1125"/>
                    </a:spcAft>
                    <a:buNone/>
                  </a:pPr>
                  <a:r>
                    <a:rPr lang="en" sz="1325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Preguntas frecuentes, quejas y comentarios sobre la web.</a:t>
                  </a:r>
                  <a:endParaRPr sz="1325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63" name="Google Shape;763;p32"/>
                <p:cNvSpPr txBox="1"/>
                <p:nvPr/>
              </p:nvSpPr>
              <p:spPr>
                <a:xfrm>
                  <a:off x="4657605" y="2927199"/>
                  <a:ext cx="918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Strategic 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budgeting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64" name="Google Shape;764;p32"/>
                <p:cNvSpPr txBox="1"/>
                <p:nvPr/>
              </p:nvSpPr>
              <p:spPr>
                <a:xfrm>
                  <a:off x="4597301" y="3377044"/>
                  <a:ext cx="1123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3"/>
                    </a:spcAft>
                    <a:buSzPts val="864"/>
                    <a:buNone/>
                  </a:pPr>
                  <a:r>
                    <a:rPr lang="en" sz="628">
                      <a:latin typeface="IBM Plex Mono"/>
                      <a:ea typeface="IBM Plex Mono"/>
                      <a:cs typeface="IBM Plex Mono"/>
                      <a:sym typeface="IBM Plex Mono"/>
                    </a:rPr>
                    <a:t>Decrease avg time-to-hire by 20%. Achieve 50% participation in leadership program. </a:t>
                  </a:r>
                  <a:endParaRPr sz="628">
                    <a:latin typeface="IBM Plex Mono"/>
                    <a:ea typeface="IBM Plex Mono"/>
                    <a:cs typeface="IBM Plex Mono"/>
                    <a:sym typeface="IBM Plex Mono"/>
                  </a:endParaRPr>
                </a:p>
              </p:txBody>
            </p:sp>
            <p:sp>
              <p:nvSpPr>
                <p:cNvPr id="765" name="Google Shape;765;p32"/>
                <p:cNvSpPr txBox="1"/>
                <p:nvPr/>
              </p:nvSpPr>
              <p:spPr>
                <a:xfrm>
                  <a:off x="4652373" y="3665194"/>
                  <a:ext cx="828600" cy="41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4175" lIns="74175" spcFirstLastPara="1" rIns="74175" wrap="square" tIns="7417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14">
                      <a:latin typeface="Lexend Light"/>
                      <a:ea typeface="Lexend Light"/>
                      <a:cs typeface="Lexend Light"/>
                      <a:sym typeface="Lexend Light"/>
                    </a:rPr>
                    <a:t>XX</a:t>
                  </a:r>
                  <a:endParaRPr sz="1014">
                    <a:latin typeface="Lexend Light"/>
                    <a:ea typeface="Lexend Light"/>
                    <a:cs typeface="Lexend Light"/>
                    <a:sym typeface="Lexend Light"/>
                  </a:endParaRPr>
                </a:p>
              </p:txBody>
            </p:sp>
            <p:sp>
              <p:nvSpPr>
                <p:cNvPr id="766" name="Google Shape;766;p32"/>
                <p:cNvSpPr/>
                <p:nvPr/>
              </p:nvSpPr>
              <p:spPr>
                <a:xfrm>
                  <a:off x="3998564" y="974712"/>
                  <a:ext cx="2019300" cy="3194100"/>
                </a:xfrm>
                <a:prstGeom prst="rect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4">
                    <a:solidFill>
                      <a:schemeClr val="dk2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67" name="Google Shape;767;p32"/>
                <p:cNvSpPr/>
                <p:nvPr/>
              </p:nvSpPr>
              <p:spPr>
                <a:xfrm>
                  <a:off x="5664935" y="974700"/>
                  <a:ext cx="642600" cy="31941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19">
                    <a:solidFill>
                      <a:srgbClr val="202124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68" name="Google Shape;768;p32"/>
                <p:cNvSpPr txBox="1"/>
                <p:nvPr/>
              </p:nvSpPr>
              <p:spPr>
                <a:xfrm>
                  <a:off x="4680626" y="1280525"/>
                  <a:ext cx="1521900" cy="72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825"/>
                    </a:spcBef>
                    <a:spcAft>
                      <a:spcPts val="406"/>
                    </a:spcAft>
                    <a:buNone/>
                  </a:pPr>
                  <a:r>
                    <a:rPr b="1" lang="en" sz="1723">
                      <a:solidFill>
                        <a:schemeClr val="dk2"/>
                      </a:solidFill>
                    </a:rPr>
                    <a:t>IT</a:t>
                  </a:r>
                  <a:endParaRPr b="1" sz="1825">
                    <a:solidFill>
                      <a:schemeClr val="dk2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69" name="Google Shape;769;p32"/>
                <p:cNvSpPr txBox="1"/>
                <p:nvPr/>
              </p:nvSpPr>
              <p:spPr>
                <a:xfrm>
                  <a:off x="4620290" y="2172462"/>
                  <a:ext cx="1492800" cy="126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125"/>
                    </a:spcBef>
                    <a:spcAft>
                      <a:spcPts val="1125"/>
                    </a:spcAft>
                    <a:buNone/>
                  </a:pPr>
                  <a:r>
                    <a:rPr lang="en" sz="1325">
                      <a:solidFill>
                        <a:schemeClr val="lt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Velocidad de carga del sitio, errores de </a:t>
                  </a:r>
                  <a:r>
                    <a:rPr lang="en" sz="1325">
                      <a:solidFill>
                        <a:schemeClr val="lt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navegación</a:t>
                  </a:r>
                  <a:r>
                    <a:rPr lang="en" sz="1325">
                      <a:solidFill>
                        <a:schemeClr val="lt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, sitios con más abandono.</a:t>
                  </a:r>
                  <a:endParaRPr sz="1325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70" name="Google Shape;770;p32"/>
                <p:cNvSpPr txBox="1"/>
                <p:nvPr/>
              </p:nvSpPr>
              <p:spPr>
                <a:xfrm>
                  <a:off x="2935059" y="2927199"/>
                  <a:ext cx="918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Strategic 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budgeting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71" name="Google Shape;771;p32"/>
                <p:cNvSpPr txBox="1"/>
                <p:nvPr/>
              </p:nvSpPr>
              <p:spPr>
                <a:xfrm>
                  <a:off x="2874755" y="3377044"/>
                  <a:ext cx="1123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3"/>
                    </a:spcAft>
                    <a:buSzPts val="864"/>
                    <a:buNone/>
                  </a:pPr>
                  <a:r>
                    <a:rPr lang="en" sz="628">
                      <a:latin typeface="IBM Plex Mono"/>
                      <a:ea typeface="IBM Plex Mono"/>
                      <a:cs typeface="IBM Plex Mono"/>
                      <a:sym typeface="IBM Plex Mono"/>
                    </a:rPr>
                    <a:t>Decrease avg time-to-hire by 20%. Achieve 50% participation in leadership program. </a:t>
                  </a:r>
                  <a:endParaRPr sz="628">
                    <a:latin typeface="IBM Plex Mono"/>
                    <a:ea typeface="IBM Plex Mono"/>
                    <a:cs typeface="IBM Plex Mono"/>
                    <a:sym typeface="IBM Plex Mono"/>
                  </a:endParaRPr>
                </a:p>
              </p:txBody>
            </p:sp>
            <p:sp>
              <p:nvSpPr>
                <p:cNvPr id="772" name="Google Shape;772;p32"/>
                <p:cNvSpPr txBox="1"/>
                <p:nvPr/>
              </p:nvSpPr>
              <p:spPr>
                <a:xfrm>
                  <a:off x="2929827" y="3665194"/>
                  <a:ext cx="828600" cy="41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4175" lIns="74175" spcFirstLastPara="1" rIns="74175" wrap="square" tIns="7417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14">
                      <a:latin typeface="Lexend Light"/>
                      <a:ea typeface="Lexend Light"/>
                      <a:cs typeface="Lexend Light"/>
                      <a:sym typeface="Lexend Light"/>
                    </a:rPr>
                    <a:t>XX</a:t>
                  </a:r>
                  <a:endParaRPr sz="1014">
                    <a:latin typeface="Lexend Light"/>
                    <a:ea typeface="Lexend Light"/>
                    <a:cs typeface="Lexend Light"/>
                    <a:sym typeface="Lexend Light"/>
                  </a:endParaRPr>
                </a:p>
              </p:txBody>
            </p:sp>
            <p:sp>
              <p:nvSpPr>
                <p:cNvPr id="773" name="Google Shape;773;p32"/>
                <p:cNvSpPr/>
                <p:nvPr/>
              </p:nvSpPr>
              <p:spPr>
                <a:xfrm>
                  <a:off x="2069551" y="974712"/>
                  <a:ext cx="2192100" cy="3194100"/>
                </a:xfrm>
                <a:prstGeom prst="rect">
                  <a:avLst/>
                </a:prstGeom>
                <a:solidFill>
                  <a:srgbClr val="FBBD05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4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74" name="Google Shape;774;p32"/>
                <p:cNvSpPr/>
                <p:nvPr/>
              </p:nvSpPr>
              <p:spPr>
                <a:xfrm>
                  <a:off x="3908728" y="974700"/>
                  <a:ext cx="642600" cy="31941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BBD05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19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75" name="Google Shape;775;p32"/>
                <p:cNvSpPr txBox="1"/>
                <p:nvPr/>
              </p:nvSpPr>
              <p:spPr>
                <a:xfrm>
                  <a:off x="2958076" y="1280525"/>
                  <a:ext cx="1492800" cy="72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825"/>
                    </a:spcBef>
                    <a:spcAft>
                      <a:spcPts val="406"/>
                    </a:spcAft>
                    <a:buNone/>
                  </a:pPr>
                  <a:r>
                    <a:rPr b="1" lang="en" sz="1723">
                      <a:solidFill>
                        <a:schemeClr val="lt1"/>
                      </a:solidFill>
                    </a:rPr>
                    <a:t>Ventas</a:t>
                  </a:r>
                  <a:endParaRPr b="1" sz="1825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76" name="Google Shape;776;p32"/>
                <p:cNvSpPr txBox="1"/>
                <p:nvPr/>
              </p:nvSpPr>
              <p:spPr>
                <a:xfrm>
                  <a:off x="2897740" y="2172471"/>
                  <a:ext cx="1492800" cy="126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125"/>
                    </a:spcBef>
                    <a:spcAft>
                      <a:spcPts val="1125"/>
                    </a:spcAft>
                    <a:buNone/>
                  </a:pPr>
                  <a:r>
                    <a:rPr lang="en" sz="1325">
                      <a:solidFill>
                        <a:schemeClr val="lt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Ventas por categoría, promociones vendidas, inventario de productos.</a:t>
                  </a:r>
                  <a:endParaRPr sz="1325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77" name="Google Shape;777;p32"/>
                <p:cNvSpPr txBox="1"/>
                <p:nvPr/>
              </p:nvSpPr>
              <p:spPr>
                <a:xfrm>
                  <a:off x="1184684" y="2927199"/>
                  <a:ext cx="918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Strategic 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  <a:p>
                  <a:pPr indent="0" lvl="0" marL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3042">
                      <a:solidFill>
                        <a:srgbClr val="282929"/>
                      </a:solidFill>
                      <a:latin typeface="Bebas Neue"/>
                      <a:ea typeface="Bebas Neue"/>
                      <a:cs typeface="Bebas Neue"/>
                      <a:sym typeface="Bebas Neue"/>
                    </a:rPr>
                    <a:t>budgeting</a:t>
                  </a:r>
                  <a:endParaRPr b="1" sz="3042">
                    <a:solidFill>
                      <a:srgbClr val="282929"/>
                    </a:solidFill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78" name="Google Shape;778;p32"/>
                <p:cNvSpPr txBox="1"/>
                <p:nvPr/>
              </p:nvSpPr>
              <p:spPr>
                <a:xfrm>
                  <a:off x="1124380" y="3377044"/>
                  <a:ext cx="1123800" cy="39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3"/>
                    </a:spcAft>
                    <a:buSzPts val="864"/>
                    <a:buNone/>
                  </a:pPr>
                  <a:r>
                    <a:rPr lang="en" sz="628">
                      <a:latin typeface="IBM Plex Mono"/>
                      <a:ea typeface="IBM Plex Mono"/>
                      <a:cs typeface="IBM Plex Mono"/>
                      <a:sym typeface="IBM Plex Mono"/>
                    </a:rPr>
                    <a:t>Decrease avg time-to-hire by 20%. Achieve 50% participation in leadership program. </a:t>
                  </a:r>
                  <a:endParaRPr sz="628">
                    <a:latin typeface="IBM Plex Mono"/>
                    <a:ea typeface="IBM Plex Mono"/>
                    <a:cs typeface="IBM Plex Mono"/>
                    <a:sym typeface="IBM Plex Mono"/>
                  </a:endParaRPr>
                </a:p>
              </p:txBody>
            </p:sp>
            <p:sp>
              <p:nvSpPr>
                <p:cNvPr id="779" name="Google Shape;779;p32"/>
                <p:cNvSpPr txBox="1"/>
                <p:nvPr/>
              </p:nvSpPr>
              <p:spPr>
                <a:xfrm>
                  <a:off x="1179452" y="3665194"/>
                  <a:ext cx="828600" cy="41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74175" lIns="74175" spcFirstLastPara="1" rIns="74175" wrap="square" tIns="7417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14">
                      <a:latin typeface="Lexend Light"/>
                      <a:ea typeface="Lexend Light"/>
                      <a:cs typeface="Lexend Light"/>
                      <a:sym typeface="Lexend Light"/>
                    </a:rPr>
                    <a:t>XX</a:t>
                  </a:r>
                  <a:endParaRPr sz="1014">
                    <a:latin typeface="Lexend Light"/>
                    <a:ea typeface="Lexend Light"/>
                    <a:cs typeface="Lexend Light"/>
                    <a:sym typeface="Lexend Light"/>
                  </a:endParaRPr>
                </a:p>
              </p:txBody>
            </p:sp>
            <p:sp>
              <p:nvSpPr>
                <p:cNvPr id="780" name="Google Shape;780;p32"/>
                <p:cNvSpPr/>
                <p:nvPr/>
              </p:nvSpPr>
              <p:spPr>
                <a:xfrm>
                  <a:off x="1076065" y="974700"/>
                  <a:ext cx="1468800" cy="3194100"/>
                </a:xfrm>
                <a:prstGeom prst="rect">
                  <a:avLst/>
                </a:pr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14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81" name="Google Shape;781;p32"/>
                <p:cNvSpPr/>
                <p:nvPr/>
              </p:nvSpPr>
              <p:spPr>
                <a:xfrm>
                  <a:off x="2192014" y="974700"/>
                  <a:ext cx="642600" cy="31941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92725" lIns="92725" spcFirstLastPara="1" rIns="92725" wrap="square" tIns="92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19">
                    <a:latin typeface="Bebas Neue"/>
                    <a:ea typeface="Bebas Neue"/>
                    <a:cs typeface="Bebas Neue"/>
                    <a:sym typeface="Bebas Neue"/>
                  </a:endParaRPr>
                </a:p>
              </p:txBody>
            </p:sp>
            <p:sp>
              <p:nvSpPr>
                <p:cNvPr id="782" name="Google Shape;782;p32"/>
                <p:cNvSpPr txBox="1"/>
                <p:nvPr/>
              </p:nvSpPr>
              <p:spPr>
                <a:xfrm>
                  <a:off x="1207701" y="1280550"/>
                  <a:ext cx="1521900" cy="72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825"/>
                    </a:spcBef>
                    <a:spcAft>
                      <a:spcPts val="406"/>
                    </a:spcAft>
                    <a:buNone/>
                  </a:pPr>
                  <a:r>
                    <a:rPr b="1" lang="en" sz="1723">
                      <a:solidFill>
                        <a:schemeClr val="lt1"/>
                      </a:solidFill>
                    </a:rPr>
                    <a:t>Marketing</a:t>
                  </a:r>
                  <a:endParaRPr b="1" sz="1825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  <p:sp>
              <p:nvSpPr>
                <p:cNvPr id="783" name="Google Shape;783;p32"/>
                <p:cNvSpPr txBox="1"/>
                <p:nvPr/>
              </p:nvSpPr>
              <p:spPr>
                <a:xfrm>
                  <a:off x="1147365" y="2172462"/>
                  <a:ext cx="1492800" cy="126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2725" spcFirstLastPara="1" rIns="92725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1125"/>
                    </a:spcBef>
                    <a:spcAft>
                      <a:spcPts val="1125"/>
                    </a:spcAft>
                    <a:buNone/>
                  </a:pPr>
                  <a:r>
                    <a:rPr lang="en" sz="1325">
                      <a:solidFill>
                        <a:schemeClr val="lt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Trafico por canal, tasa de rebote, desarrollo de campañas.</a:t>
                  </a:r>
                  <a:endParaRPr sz="1325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fessional Business Minitheme by Slidesgo">
  <a:themeElements>
    <a:clrScheme name="Simple Light">
      <a:dk1>
        <a:srgbClr val="53565A"/>
      </a:dk1>
      <a:lt1>
        <a:srgbClr val="FFFFFF"/>
      </a:lt1>
      <a:dk2>
        <a:srgbClr val="FFFFFF"/>
      </a:dk2>
      <a:lt2>
        <a:srgbClr val="FFFFFF"/>
      </a:lt2>
      <a:accent1>
        <a:srgbClr val="FFC000"/>
      </a:accent1>
      <a:accent2>
        <a:srgbClr val="888B8D"/>
      </a:accent2>
      <a:accent3>
        <a:srgbClr val="A7A8AA"/>
      </a:accent3>
      <a:accent4>
        <a:srgbClr val="C2BFB8"/>
      </a:accent4>
      <a:accent5>
        <a:srgbClr val="DBDCDB"/>
      </a:accent5>
      <a:accent6>
        <a:srgbClr val="FFFFFF"/>
      </a:accent6>
      <a:hlink>
        <a:srgbClr val="5356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